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1" r:id="rId3"/>
    <p:sldId id="262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15</a:t>
            </a:r>
            <a:r>
              <a:rPr lang="zh-CN" altLang="en-US" smtClean="0"/>
              <a:t>章：常用类库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UUID</a:t>
            </a:r>
            <a:r>
              <a:rPr lang="zh-CN" altLang="en-US" smtClean="0"/>
              <a:t>无重复数据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UUID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UUID</a:t>
            </a:r>
            <a:r>
              <a:rPr lang="zh-CN" altLang="en-US" smtClean="0"/>
              <a:t>（</a:t>
            </a:r>
            <a:r>
              <a:rPr lang="en-US" smtClean="0"/>
              <a:t>Universally Unique Identifier</a:t>
            </a:r>
            <a:r>
              <a:rPr lang="zh-CN" altLang="en-US" smtClean="0"/>
              <a:t>、通用唯一识别码）是一种利用时间戳、时钟序列、硬件识别号等随机生成的唯一编码的技术，利用此编码形式可以帮助开发者避免重复信息编号的出现，在</a:t>
            </a:r>
            <a:r>
              <a:rPr lang="en-US" smtClean="0"/>
              <a:t>java</a:t>
            </a:r>
            <a:r>
              <a:rPr lang="zh-CN" altLang="en-US" smtClean="0"/>
              <a:t>中提供有</a:t>
            </a:r>
            <a:r>
              <a:rPr lang="en-US" smtClean="0"/>
              <a:t>java.util.UUID</a:t>
            </a:r>
            <a:r>
              <a:rPr lang="zh-CN" altLang="en-US" smtClean="0"/>
              <a:t>类来实现</a:t>
            </a:r>
            <a:r>
              <a:rPr lang="en-US" smtClean="0"/>
              <a:t>UUID</a:t>
            </a:r>
            <a:r>
              <a:rPr lang="zh-CN" altLang="en-US" smtClean="0"/>
              <a:t>编码的创建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2786064"/>
          <a:ext cx="8501122" cy="1071570"/>
        </p:xfrm>
        <a:graphic>
          <a:graphicData uri="http://schemas.openxmlformats.org/drawingml/2006/table">
            <a:tbl>
              <a:tblPr/>
              <a:tblGrid>
                <a:gridCol w="481196"/>
                <a:gridCol w="3769365"/>
                <a:gridCol w="721793"/>
                <a:gridCol w="3528768"/>
              </a:tblGrid>
              <a:tr h="357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public static UUID randomUUID​()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生成一个随机的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UUID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public static UUID fromString​(String name)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通过指定格式的字符串获取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UUID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随机生成</a:t>
            </a:r>
            <a:r>
              <a:rPr lang="en-US" smtClean="0"/>
              <a:t>UUID</a:t>
            </a:r>
            <a:r>
              <a:rPr lang="zh-CN" altLang="en-US" smtClean="0"/>
              <a:t>的数据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java.util.UUID;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JavaAPIDemo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UUID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uid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UUID.</a:t>
                      </a:r>
                      <a:r>
                        <a:rPr lang="en-US" sz="16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randomUUID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;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获取一个随机的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UUID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uid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.toString());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输出获取到的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UUID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9584</TotalTime>
  <Words>126</Words>
  <Application>Microsoft Office PowerPoint</Application>
  <PresentationFormat>全屏显示(16:9)</PresentationFormat>
  <Paragraphs>25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第15章：常用类库</vt:lpstr>
      <vt:lpstr>UUID</vt:lpstr>
      <vt:lpstr>范例：随机生成UUID的数据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727</cp:revision>
  <dcterms:created xsi:type="dcterms:W3CDTF">2015-01-02T11:02:54Z</dcterms:created>
  <dcterms:modified xsi:type="dcterms:W3CDTF">2018-12-10T07:27:06Z</dcterms:modified>
</cp:coreProperties>
</file>