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Optional</a:t>
            </a:r>
            <a:r>
              <a:rPr lang="zh-CN" altLang="en-US" smtClean="0"/>
              <a:t>空处理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在程序开发中经常会出现由于</a:t>
            </a:r>
            <a:r>
              <a:rPr lang="en-US" sz="2000" smtClean="0"/>
              <a:t>null</a:t>
            </a:r>
            <a:r>
              <a:rPr lang="zh-CN" altLang="en-US" sz="2000" smtClean="0"/>
              <a:t>所带来的</a:t>
            </a:r>
            <a:r>
              <a:rPr lang="en-US" sz="2000" smtClean="0"/>
              <a:t>NullPointerException</a:t>
            </a:r>
            <a:r>
              <a:rPr lang="zh-CN" altLang="en-US" sz="2000" smtClean="0"/>
              <a:t>异常，所以从</a:t>
            </a:r>
            <a:r>
              <a:rPr lang="en-US" sz="2000" smtClean="0"/>
              <a:t>JDK 1.8</a:t>
            </a:r>
            <a:r>
              <a:rPr lang="zh-CN" altLang="en-US" sz="2000" smtClean="0"/>
              <a:t>开始引入了</a:t>
            </a:r>
            <a:r>
              <a:rPr lang="en-US" sz="2000" smtClean="0"/>
              <a:t>java.util.Optional</a:t>
            </a:r>
            <a:r>
              <a:rPr lang="zh-CN" altLang="en-US" sz="2000" smtClean="0"/>
              <a:t>类，利用此类可以实现</a:t>
            </a:r>
            <a:r>
              <a:rPr lang="en-US" sz="2000" smtClean="0"/>
              <a:t>null</a:t>
            </a:r>
            <a:r>
              <a:rPr lang="zh-CN" altLang="en-US" sz="2000" smtClean="0"/>
              <a:t>类型的提前判断与处理，合理的使用此类可以减少项目中</a:t>
            </a:r>
            <a:r>
              <a:rPr lang="en-US" sz="2000" smtClean="0"/>
              <a:t>NullPointerException</a:t>
            </a:r>
            <a:r>
              <a:rPr lang="zh-CN" altLang="en-US" sz="2000" smtClean="0"/>
              <a:t>异常的出现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214560"/>
          <a:ext cx="8572559" cy="1785948"/>
        </p:xfrm>
        <a:graphic>
          <a:graphicData uri="http://schemas.openxmlformats.org/drawingml/2006/table">
            <a:tbl>
              <a:tblPr/>
              <a:tblGrid>
                <a:gridCol w="485239"/>
                <a:gridCol w="3590770"/>
                <a:gridCol w="637101"/>
                <a:gridCol w="3859449"/>
              </a:tblGrid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&lt;T&gt; Optional&lt;T&gt; empty​()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返回空数据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T get​()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获取保存的数据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&lt;T&gt; Optional&lt;T&gt; of​(T 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保存数据，如果有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出现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NullPointerException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&lt;T&gt; Optional&lt;T&gt; ofNullable​(T 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保存数据，允许为空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T orElse​(T other)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空数据时返回其它数据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Optional</a:t>
            </a:r>
            <a:r>
              <a:rPr lang="zh-CN" altLang="en-US" smtClean="0"/>
              <a:t>案例结构</a:t>
            </a:r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8"/>
            <a:ext cx="672454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Optional</a:t>
            </a:r>
            <a:r>
              <a:rPr lang="zh-CN" altLang="en-US" smtClean="0"/>
              <a:t>实现对象返回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java.util.Optional;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Optional&lt;IMessage&gt;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opt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MessageUtil.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getMessage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; 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获取实例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opt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.isPresent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对象实例存在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IMessage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opt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.get()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获取数据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MessageUtil.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useMessage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MessageUtil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MessageUtil() {}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Optional&lt;IMessage&gt;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getMessage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返回实例化对象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Optional.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MessageImpl())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保存非空对象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useMessage(IMessage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使用消息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.getContent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输出信息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getContent()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返回数据内容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接口实现子类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getContent()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6182" marR="46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172</Words>
  <Application>Microsoft Office PowerPoint</Application>
  <PresentationFormat>全屏显示(16:9)</PresentationFormat>
  <Paragraphs>59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第15章：常用类库</vt:lpstr>
      <vt:lpstr>Optional</vt:lpstr>
      <vt:lpstr>Optional案例结构</vt:lpstr>
      <vt:lpstr>范例：使用Optional实现对象返回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2018-12-10T07:29:26Z</dcterms:modified>
</cp:coreProperties>
</file>