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24" autoAdjust="0"/>
    <p:restoredTop sz="85544" autoAdjust="0"/>
  </p:normalViewPr>
  <p:slideViewPr>
    <p:cSldViewPr>
      <p:cViewPr varScale="1">
        <p:scale>
          <a:sx n="101" d="100"/>
          <a:sy n="101" d="100"/>
        </p:scale>
        <p:origin x="-85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JavaAPIDemo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Thread(()-&gt;{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实例化消息主体对象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msg.setInfo("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www.mldn.cn");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(msg);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},"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A") .start()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Thread(()-&gt;{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实例化消息主体对象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msg.setInfo("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www.yootk.com");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(msg);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},"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B") .start()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Thread(()-&gt;{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实例化消息主体对象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msg.setInfo("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www.mldnjava.cn");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setMessage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(msg);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设置要发送的消息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},"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C") .start()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消息发送通道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ThreadLocal&lt;Message&gt;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THREADLOCAL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ThreadLocal&lt;Message&gt;()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Channel()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setMessage(Message m)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THREADLOCAL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.set(m); 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ThreadLocal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send()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currentThread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().getName()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、消息发送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THREADLOCAL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.get().getInfo());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info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ThreadLocal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ThreadLocal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在多线程并发执行中，为了可以准确的实现每个线程中的数据成员访问，可以通过</a:t>
            </a:r>
            <a:r>
              <a:rPr lang="en-US" smtClean="0"/>
              <a:t>java.lang.ThreadLocal</a:t>
            </a:r>
            <a:r>
              <a:rPr lang="zh-CN" altLang="en-US" smtClean="0"/>
              <a:t>类实现数据的保存与获取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84"/>
          <a:ext cx="8572560" cy="1285884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set​(T value)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保存数据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T get()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remove()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删除当前线程保存的数据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ThreadLocal</a:t>
            </a:r>
            <a:r>
              <a:rPr lang="zh-CN" altLang="en-US" smtClean="0"/>
              <a:t>使用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52"/>
            <a:ext cx="6429420" cy="303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85</Words>
  <Application>Microsoft Office PowerPoint</Application>
  <PresentationFormat>全屏显示(16:9)</PresentationFormat>
  <Paragraphs>59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ThreadLocal</vt:lpstr>
      <vt:lpstr>ThreadLocal使用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2018-12-10T07:31:07Z</dcterms:modified>
</cp:coreProperties>
</file>