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定时调度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定时调度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定时调度指的是可以根据既定的时间安排实现程序任务的自动执行，在</a:t>
            </a:r>
            <a:r>
              <a:rPr lang="en-US" smtClean="0"/>
              <a:t>Java</a:t>
            </a:r>
            <a:r>
              <a:rPr lang="zh-CN" altLang="en-US" smtClean="0"/>
              <a:t>中所有定时调度的任务都通过一个单独的线程进行管理，每一个调度任务类都需要继承</a:t>
            </a:r>
            <a:r>
              <a:rPr lang="en-US" smtClean="0"/>
              <a:t>java.util.TimerTask</a:t>
            </a:r>
            <a:r>
              <a:rPr lang="zh-CN" altLang="en-US" smtClean="0"/>
              <a:t>父</a:t>
            </a:r>
            <a:r>
              <a:rPr lang="zh-CN" altLang="en-US" smtClean="0"/>
              <a:t>类，任务</a:t>
            </a:r>
            <a:r>
              <a:rPr lang="zh-CN" altLang="en-US" smtClean="0"/>
              <a:t>的启动需要通过</a:t>
            </a:r>
            <a:r>
              <a:rPr lang="en-US" smtClean="0"/>
              <a:t>java.util.Timer</a:t>
            </a:r>
            <a:r>
              <a:rPr lang="zh-CN" altLang="en-US" smtClean="0"/>
              <a:t>类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428874"/>
            <a:ext cx="8501122" cy="194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TimerTask</a:t>
            </a:r>
            <a:r>
              <a:rPr lang="zh-CN" altLang="en-US" smtClean="0"/>
              <a:t>类中的常用方法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857238"/>
          <a:ext cx="8501122" cy="3571900"/>
        </p:xfrm>
        <a:graphic>
          <a:graphicData uri="http://schemas.openxmlformats.org/drawingml/2006/table">
            <a:tbl>
              <a:tblPr/>
              <a:tblGrid>
                <a:gridCol w="481196"/>
                <a:gridCol w="2726775"/>
                <a:gridCol w="641594"/>
                <a:gridCol w="4651557"/>
              </a:tblGrid>
              <a:tr h="396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cancel()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用来终止此任务，如果该任务只执行一次且还没有执行，则永远不会再执行，如果为重复执行任务，则之后不会再执行（如果任务正在执行，则执行完后不会再执行）。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7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run()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该任务所要执行的具体操作，该方法为引入的接口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Runnable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中的方法，子类需要覆写此方法。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long scheduledExecutionTime()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返回最近一次要执行该任务的时间（如果正在执行，则返回此任务的执行安排时间），一般在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run()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方法中调用，用来判断当前是否有足够的时间来执行完成该任务。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</a:t>
            </a:r>
            <a:r>
              <a:rPr lang="zh-CN" altLang="en-US" smtClean="0"/>
              <a:t>类中的常用方法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6"/>
        </p:xfrm>
        <a:graphic>
          <a:graphicData uri="http://schemas.openxmlformats.org/drawingml/2006/table">
            <a:tbl>
              <a:tblPr/>
              <a:tblGrid>
                <a:gridCol w="485239"/>
                <a:gridCol w="3558421"/>
                <a:gridCol w="646986"/>
                <a:gridCol w="3881914"/>
              </a:tblGrid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Timer()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用来创建一个计时器并启动该计时器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void cancel()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用来终止该计时器，并放弃所有已安排的任务，对当前正在执行的任务没有影响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int purge()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将所有已经取消的任务移除，一般用来释放内存空间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void schedule(TimerTask task, Date time)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安排一个任务在指定的时间执行，如果已经超过该时间，则立即执行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void schedule(TimerTask task,                    Date firstTime, long period)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安排一个任务在指定的时间执行，之后以固定的频率（单位：毫秒）重复执行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void schedule(TimerTask task,                     long delay)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安排一个任务在一段时间（单位：毫秒）后执行。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void schedule(TimerTask task,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long delay,long period)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安排一个任务在一段时间（单位：毫秒）后执行，之后以固定的频率（单位：毫秒）重复执行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void scheduleAtFixedRate(TimerTask task, Date firstTime, long period)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安排一个任务在指定的时间执行，之后以近似固定的频率（单位：毫秒）重复执行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void scheduleAtFixedRate(TimerTask task,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long delay,long period)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安排一个任务在一段时间（单位：毫秒）后执行，之后以近似固定的频率（单位：毫秒）重复执行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实现间隔任务调度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java.util.Timer;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java.util.TimerTask;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MyTask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TimerTask {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任务主体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run()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多线程的处理方法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.println(Thread.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+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、定时任务执行，当前时间：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System.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currentTimeMillis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Timer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timer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Timer();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定时任务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定义间隔任务，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毫秒后开始执行，每间隔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秒执行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timer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.scheduleAtFixedRate(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MyTask(), 100, 1000);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511</Words>
  <Application>Microsoft Office PowerPoint</Application>
  <PresentationFormat>全屏显示(16:9)</PresentationFormat>
  <Paragraphs>82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第15章：常用类库</vt:lpstr>
      <vt:lpstr>定时调度</vt:lpstr>
      <vt:lpstr>TimerTask类中的常用方法</vt:lpstr>
      <vt:lpstr>Timer类中的常用方法</vt:lpstr>
      <vt:lpstr>范例：实现间隔任务调度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2018-12-10T07:33:22Z</dcterms:modified>
</cp:coreProperties>
</file>