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2" r:id="rId4"/>
    <p:sldId id="263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15</a:t>
            </a:r>
            <a:r>
              <a:rPr lang="zh-CN" altLang="en-US" smtClean="0"/>
              <a:t>章：常用类库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Base64</a:t>
            </a:r>
            <a:r>
              <a:rPr lang="zh-CN" altLang="en-US" smtClean="0"/>
              <a:t>加密与解密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Base64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Base64</a:t>
            </a:r>
            <a:r>
              <a:rPr lang="zh-CN" altLang="en-US" smtClean="0"/>
              <a:t>是一种直接利用</a:t>
            </a:r>
            <a:r>
              <a:rPr lang="en-US" smtClean="0"/>
              <a:t>64</a:t>
            </a:r>
            <a:r>
              <a:rPr lang="zh-CN" altLang="en-US" smtClean="0"/>
              <a:t>个可打印字符来表示二进制数据的算法，也是在网络传输中较为常见的一种加密算法，从</a:t>
            </a:r>
            <a:r>
              <a:rPr lang="en-US" smtClean="0"/>
              <a:t>JDK 1.8</a:t>
            </a:r>
            <a:r>
              <a:rPr lang="zh-CN" altLang="en-US" smtClean="0"/>
              <a:t>版本开始提供有</a:t>
            </a:r>
            <a:r>
              <a:rPr lang="en-US" smtClean="0"/>
              <a:t>java.util.Base64</a:t>
            </a:r>
            <a:r>
              <a:rPr lang="zh-CN" altLang="en-US" smtClean="0"/>
              <a:t>的工具类，并且提供有两个</a:t>
            </a:r>
            <a:r>
              <a:rPr lang="en-US" smtClean="0"/>
              <a:t>Base64</a:t>
            </a:r>
            <a:r>
              <a:rPr lang="zh-CN" altLang="en-US" smtClean="0"/>
              <a:t>的内部类实现数据加密与解密</a:t>
            </a:r>
            <a:r>
              <a:rPr lang="zh-CN" altLang="en-US" smtClean="0"/>
              <a:t>操作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altLang="zh-CN" b="1" smtClean="0"/>
              <a:t>【</a:t>
            </a:r>
            <a:r>
              <a:rPr lang="zh-CN" altLang="en-US" b="1" smtClean="0"/>
              <a:t>数据加密</a:t>
            </a:r>
            <a:r>
              <a:rPr lang="en-US" altLang="zh-CN" b="1" smtClean="0"/>
              <a:t>】</a:t>
            </a:r>
            <a:r>
              <a:rPr lang="en-US" b="1" smtClean="0"/>
              <a:t>java.util.Base64.Encoder</a:t>
            </a:r>
            <a:r>
              <a:rPr lang="zh-CN" altLang="en-US" smtClean="0"/>
              <a:t>，对象获取方法：</a:t>
            </a:r>
            <a:r>
              <a:rPr lang="en-US" smtClean="0"/>
              <a:t>public static Base64.Encoder getEncoder</a:t>
            </a:r>
            <a:r>
              <a:rPr lang="en-US" smtClean="0"/>
              <a:t>()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2"/>
            <a:r>
              <a:rPr lang="zh-CN" altLang="en-US" smtClean="0"/>
              <a:t>数据加密处理：</a:t>
            </a:r>
            <a:r>
              <a:rPr lang="en-US" smtClean="0"/>
              <a:t>public byte[] encode​(byte[] src)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altLang="zh-CN" b="1" smtClean="0"/>
              <a:t>【</a:t>
            </a:r>
            <a:r>
              <a:rPr lang="zh-CN" altLang="en-US" b="1" smtClean="0"/>
              <a:t>数据解密</a:t>
            </a:r>
            <a:r>
              <a:rPr lang="en-US" altLang="zh-CN" b="1" smtClean="0"/>
              <a:t>】</a:t>
            </a:r>
            <a:r>
              <a:rPr lang="en-US" b="1" smtClean="0"/>
              <a:t>java.util.Base64.Decoder</a:t>
            </a:r>
            <a:r>
              <a:rPr lang="zh-CN" altLang="en-US" smtClean="0"/>
              <a:t>，对象获取方法：</a:t>
            </a:r>
            <a:r>
              <a:rPr lang="en-US" smtClean="0"/>
              <a:t>public static Base64.Decoder getDecoder</a:t>
            </a:r>
            <a:r>
              <a:rPr lang="en-US" smtClean="0"/>
              <a:t>()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2"/>
            <a:r>
              <a:rPr lang="zh-CN" altLang="en-US" smtClean="0"/>
              <a:t>数据解密处理：</a:t>
            </a:r>
            <a:r>
              <a:rPr lang="en-US" smtClean="0"/>
              <a:t>public byte[] decode​(String src)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</a:t>
            </a:r>
            <a:r>
              <a:rPr lang="en-US" smtClean="0"/>
              <a:t>Base64</a:t>
            </a:r>
            <a:r>
              <a:rPr lang="zh-CN" altLang="en-US" smtClean="0"/>
              <a:t>加密与解密操作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java.util.Base64;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原始内容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encMsg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String(Base64.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getEncoder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().encode(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.getBytes())) ;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数据加密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encMsg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输出密文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oldMsg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String(Base64.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getDecoder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().decode(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encMsg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	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数据解密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oldMsg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输出明文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基于</a:t>
            </a:r>
            <a:r>
              <a:rPr lang="en-US" smtClean="0"/>
              <a:t>Base64</a:t>
            </a:r>
            <a:r>
              <a:rPr lang="zh-CN" altLang="en-US" smtClean="0"/>
              <a:t>定义复杂加密与解密操作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java.util.Base64;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StringUtil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SALT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"mldnjava"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公共的盐值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final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REPEAT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5 ;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加密次数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encode(String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加密处理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"{"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SALT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"}"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盐值对外不公布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[]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.getBytes()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将字符串变为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字节</a:t>
                      </a:r>
                      <a:r>
                        <a:rPr lang="zh-CN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数组</a:t>
                      </a:r>
                      <a:endParaRPr lang="zh-CN" sz="9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 ; </a:t>
                      </a:r>
                      <a:r>
                        <a:rPr lang="en-US" sz="9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900" b="1" i="1" kern="0" smtClea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REPEAT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 </a:t>
                      </a:r>
                      <a:r>
                        <a:rPr lang="en-US" sz="9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++) {</a:t>
                      </a:r>
                      <a:endParaRPr lang="zh-CN" sz="9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Base64.</a:t>
                      </a:r>
                      <a:r>
                        <a:rPr lang="en-US" sz="900" i="1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getEncoder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().encode(</a:t>
                      </a:r>
                      <a:r>
                        <a:rPr lang="en-US" sz="900" kern="0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重复加密</a:t>
                      </a:r>
                      <a:endParaRPr lang="zh-CN" sz="900" kern="10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返回加密后的内容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decode(String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[]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.getBytes() 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获取加密内容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 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REPEAT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++)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Base64.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getDecoder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().decode(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多次解密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).replaceAll(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"\\{\\w+\\}"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删除掉盐值格式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 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JavaAPIDemo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StringUtil.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encode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.println(StringUtil.</a:t>
                      </a:r>
                      <a:r>
                        <a:rPr lang="en-US" sz="9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decode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39843" marR="3984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165</Words>
  <Application>Microsoft Office PowerPoint</Application>
  <PresentationFormat>全屏显示(16:9)</PresentationFormat>
  <Paragraphs>48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第15章：常用类库</vt:lpstr>
      <vt:lpstr>Base64</vt:lpstr>
      <vt:lpstr>范例：实现Base64加密与解密操作</vt:lpstr>
      <vt:lpstr>范例：基于Base64定义复杂加密与解密操作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729</cp:revision>
  <dcterms:created xsi:type="dcterms:W3CDTF">2015-01-02T11:02:54Z</dcterms:created>
  <dcterms:modified xsi:type="dcterms:W3CDTF">2018-12-10T07:36:25Z</dcterms:modified>
</cp:coreProperties>
</file>