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4784" autoAdjust="0"/>
  </p:normalViewPr>
  <p:slideViewPr>
    <p:cSldViewPr>
      <p:cViewPr varScale="1">
        <p:scale>
          <a:sx n="112" d="100"/>
          <a:sy n="112" d="100"/>
        </p:scale>
        <p:origin x="-52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199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JavaIODemo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 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File("D:" + File.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给定目录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listDir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(file);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目录结构列出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listDir(File file)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(file.isDirectory())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当前路径为目录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File results[] = file.listFiles();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列出目录中的全部内容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(results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如果可以列出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results.length; x++)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循环列出子路径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listDir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(results[x]);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递归调用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.println(file);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获得完整路径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JavaIODemo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 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File("D:" + File.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"mldn-log");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给定目录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renameDir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(file);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目录更名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renameDir(File file)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(file.isDirectory())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当前路径为目录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File results[] = file.listFiles();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列出目录中的全部内容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(results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如果可以列出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results.length;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循环列出子路径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renameDir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(results[x]);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递归调用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(file.isFile()) {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路径为文件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String fileName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(file.getName().endsWith(".java"))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“*.java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结尾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fileName = file.getName().substring(0,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file.getName().lastIndexOf(".")) + ".txt";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newFile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File(file.getParentFile(), fileName);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新的文件名称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file.renameTo(newFile);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重命名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File</a:t>
            </a:r>
            <a:r>
              <a:rPr lang="zh-CN" altLang="en-US" smtClean="0"/>
              <a:t>文件操作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文件列表显示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928676"/>
            <a:ext cx="7643866" cy="334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文件批量更名</a:t>
            </a:r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857238"/>
            <a:ext cx="5643602" cy="366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java.io.File</a:t>
            </a:r>
            <a:r>
              <a:rPr lang="zh-CN" altLang="en-US" smtClean="0"/>
              <a:t>类是一个与文件本身操作有关的类，此类可以实现文件创建、删除、重命名、取得文件大小、修改日期等常见的系统文件操作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</a:t>
            </a:r>
            <a:r>
              <a:rPr lang="zh-CN" altLang="en-US" smtClean="0"/>
              <a:t>类文件基本操作方法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2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File(String pathname)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给定一个要操作文件的完整路径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File(File parent, String child)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给定要操作文件的父路径，和子文件名称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createNewFile()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创建文件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delete()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删除文件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exists()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判断给定路径是否存在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File</a:t>
            </a:r>
            <a:r>
              <a:rPr lang="zh-CN" altLang="en-US" smtClean="0"/>
              <a:t>类实现文件的创建</a:t>
            </a:r>
            <a:r>
              <a:rPr lang="zh-CN" altLang="en-US" smtClean="0"/>
              <a:t>与</a:t>
            </a:r>
            <a:r>
              <a:rPr lang="zh-CN" altLang="en-US" smtClean="0"/>
              <a:t>删除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"d:\\mldn.txt"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文件路径：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“\\”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转义为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“\”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.exists())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文件存在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.delete();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删除文件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文件不存在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.createNewFile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创建新的文件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</a:t>
            </a:r>
            <a:r>
              <a:rPr lang="zh-CN" altLang="en-US" smtClean="0"/>
              <a:t>类操作深入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路径分隔符</a:t>
            </a:r>
            <a:r>
              <a:rPr lang="zh-CN" altLang="en-US" smtClean="0"/>
              <a:t>：</a:t>
            </a:r>
            <a:r>
              <a:rPr lang="en-US" smtClean="0"/>
              <a:t>public static final String separator</a:t>
            </a:r>
            <a:r>
              <a:rPr lang="zh-CN" altLang="en-US" smtClean="0"/>
              <a:t>，在不同操作系统可以获取不同的</a:t>
            </a:r>
            <a:r>
              <a:rPr lang="zh-CN" altLang="en-US" smtClean="0"/>
              <a:t>分隔符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smtClean="0"/>
              <a:t>File file = </a:t>
            </a:r>
            <a:r>
              <a:rPr lang="en-US" b="1" smtClean="0"/>
              <a:t>new</a:t>
            </a:r>
            <a:r>
              <a:rPr lang="en-US" smtClean="0"/>
              <a:t> File("d:" + File.</a:t>
            </a:r>
            <a:r>
              <a:rPr lang="en-US" b="1" i="1" smtClean="0"/>
              <a:t>separator</a:t>
            </a:r>
            <a:r>
              <a:rPr lang="en-US" smtClean="0"/>
              <a:t> + "mldn.txt");</a:t>
            </a:r>
            <a:endParaRPr lang="en-US" altLang="zh-CN" smtClean="0"/>
          </a:p>
          <a:p>
            <a:r>
              <a:rPr lang="en-US" smtClean="0"/>
              <a:t>File</a:t>
            </a:r>
            <a:r>
              <a:rPr lang="zh-CN" altLang="en-US" smtClean="0"/>
              <a:t>类操作父目录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500312"/>
          <a:ext cx="8501122" cy="1357323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File getParentFile()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找到一个指定路径的父路径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boolean mkdirs()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创建指定目录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创建带目录的文件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91540"/>
          <a:ext cx="8715436" cy="360903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09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"demo"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"message"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mldn.txt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操作文件路径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.getParentFile().exists())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父路径不存在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.getParentFile().mkdirs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.exists())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.delete();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删除文件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.createNewFile());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创建新的文件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获取文件元数据信息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00460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canRead()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文件是否能读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canWrite()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文件是否能写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canExecute()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文件是否能执行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length()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获取文件大小（返回字节长度）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lastModified()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获得最后一次修改日期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isDirectory()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是否是目录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isFile()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是否是文件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isHidden()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是否隐藏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File[] listFiles()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列出目录中的全部文件信息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获取文件基础信息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MathUtil() {}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round(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*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/ 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"mldn.jpg"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文件是否可读：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.canRead());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文件是否可写：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.canWrite());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文件大小：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MathUtil.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.length() / 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1024 / 1024, 2)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最后的修改时间：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 HH:mm:ss"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.format(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.lastModified())));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是目录吗？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.isDirectory());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是文件吗？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.isFile());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列出目录组成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程序路径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.isDirectory())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当前路径是目录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.listFiles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列出目录中的全部内容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循环输出目录内容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395</Words>
  <Application>Microsoft Office PowerPoint</Application>
  <PresentationFormat>全屏显示(16:9)</PresentationFormat>
  <Paragraphs>206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第16章：IO编程</vt:lpstr>
      <vt:lpstr>File</vt:lpstr>
      <vt:lpstr>File类文件基本操作方法</vt:lpstr>
      <vt:lpstr>范例：使用File类实现文件的创建与删除</vt:lpstr>
      <vt:lpstr>File类操作深入</vt:lpstr>
      <vt:lpstr>范例：创建带目录的文件</vt:lpstr>
      <vt:lpstr>获取文件元数据信息</vt:lpstr>
      <vt:lpstr>范例：获取文件基础信息</vt:lpstr>
      <vt:lpstr>范例：列出目录组成</vt:lpstr>
      <vt:lpstr>文件列表显示</vt:lpstr>
      <vt:lpstr>文件批量更名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2018-12-10T07:57:09Z</dcterms:modified>
</cp:coreProperties>
</file>