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94784" autoAdjust="0"/>
  </p:normalViewPr>
  <p:slideViewPr>
    <p:cSldViewPr>
      <p:cViewPr varScale="1">
        <p:scale>
          <a:sx n="112" d="100"/>
          <a:sy n="112" d="100"/>
        </p:scale>
        <p:origin x="-528" y="-84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699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java.io.File;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java.io.FileInputStream;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java.io.FileOutputStream;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java.io.IOException;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java.io.InputStream;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java.io.OutputStream;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定义一个用于文件或文件目录操作的程序类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@author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MLDN-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李兴华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FileUtil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srcFile;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源文件路径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desFile;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目标文件路径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FileUtil(String src, String des)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接收拷贝路径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File(src),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File(des));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调用其它构造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FileUtil(File srcFile, File desFile)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接收拷贝路径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.srcFile = srcFile;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保存源文件路径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.desFile = desFile;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保存目标文件路径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copyImpl(File file)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递归操作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(file.isDirectory()) {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当前路径是目录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File results[] = file.listFiles();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列出目录组成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(results !=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目录已列出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results.length; x++) {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循环拷贝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copyImpl(results[x]);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路径是文件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(file.isFile())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String newFilePath = file.getPath().replace(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.srcFile.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getPath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+ File.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File newFile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.desFile, newFilePath); 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拷贝的目标路径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.copyFileImpl(file, newFile);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拷贝操作实现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实现文件的拷贝操作，拷贝中会自动创建目标父目录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srcFileTmp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拷贝源文件路径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desFileTmp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拷贝目标文件路径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拷贝成功返回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，否则返回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IOException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文件操作异常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copyFileImpl(File srcFileTmp, File desFileTmp)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IOException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(!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.desFile.getParentFile().exists()) {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父目录不存在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.desFile.getParentFile().mkdirs();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创建父目录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InputStream input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OutputStream output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输出流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input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FileInputStream(srcFileTmp);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文件输入流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output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FileOutputStream(desFileTmp);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文件输出流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input.transferTo(output);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输入流内容保存到输出流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拷贝完成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(IOException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(input !=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input.close();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关闭输入流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(output !=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output.close();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关闭输出流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copy()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文件拷贝处理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(!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.srcFile.exists()) { 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源文件必须存在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拷贝的源文件不存在！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拷贝失败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.copyImpl(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.srcFile);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Copy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(args.length != 2) {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程序执行出错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命令执行错误，例：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JavaIODemo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拷贝源文件路径 拷贝目标文件路径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start = System.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currentTimeMillis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拷贝开始时间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FileUtil fu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FileUtil(args[0],args[1])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实例化文件工具类对象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.println(fu.copy() ?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文件拷贝成功！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: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文件拷贝失败！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= System.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currentTimeMillis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拷贝结束时间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拷贝完成的时间：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(end - start));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拷贝花费时间统计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16</a:t>
            </a:r>
            <a:r>
              <a:rPr lang="zh-CN" altLang="en-US" smtClean="0"/>
              <a:t>章：</a:t>
            </a:r>
            <a:r>
              <a:rPr lang="en-US" altLang="zh-CN" smtClean="0"/>
              <a:t>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字节流与字符流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Writer</a:t>
            </a:r>
            <a:r>
              <a:rPr lang="zh-CN" altLang="en-US" smtClean="0"/>
              <a:t>字符输出流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JDK 1.1</a:t>
            </a:r>
            <a:r>
              <a:rPr lang="zh-CN" altLang="en-US" smtClean="0"/>
              <a:t>开始提供有字符输出流</a:t>
            </a:r>
            <a:r>
              <a:rPr lang="en-US" smtClean="0"/>
              <a:t>Writer</a:t>
            </a:r>
            <a:endParaRPr lang="zh-CN" altLang="en-US"/>
          </a:p>
        </p:txBody>
      </p:sp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143254"/>
            <a:ext cx="5214974" cy="137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1357304"/>
          <a:ext cx="8643998" cy="1643074"/>
        </p:xfrm>
        <a:graphic>
          <a:graphicData uri="http://schemas.openxmlformats.org/drawingml/2006/table">
            <a:tbl>
              <a:tblPr/>
              <a:tblGrid>
                <a:gridCol w="489283"/>
                <a:gridCol w="3832716"/>
                <a:gridCol w="733924"/>
                <a:gridCol w="3588075"/>
              </a:tblGrid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Writer append​(CharSequence csq)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追加输出内容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write​(char[] cbuf)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输出字符数组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write​(int c)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输出单个字符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write​(String str)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输出字符串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abstract void flush()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刷新缓冲区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abstract void close()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关闭输入流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FileWriter</a:t>
            </a:r>
            <a:r>
              <a:rPr lang="zh-CN" altLang="en-US" smtClean="0"/>
              <a:t>实现数据输出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java.io.FileWriter;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java.io.Writer;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"mldn.txt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输出文件路径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(!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.getParentFile().exists())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父路径不存在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.getParentFile().mkdirs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创建父目录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Writer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FileWriter(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Writer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.write(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魔乐科技软件学院：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输出字符串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.append(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追加输出内容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关闭输出流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Reader</a:t>
            </a:r>
            <a:r>
              <a:rPr lang="zh-CN" altLang="en-US" smtClean="0"/>
              <a:t>字符输入流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Reader</a:t>
            </a:r>
            <a:r>
              <a:rPr lang="zh-CN" altLang="en-US" smtClean="0"/>
              <a:t>是实现字符输入流的操作类，可以实现</a:t>
            </a:r>
            <a:r>
              <a:rPr lang="en-US" smtClean="0"/>
              <a:t>char</a:t>
            </a:r>
            <a:r>
              <a:rPr lang="zh-CN" altLang="en-US" smtClean="0"/>
              <a:t>数据类型的读取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714494"/>
          <a:ext cx="8572560" cy="1214448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727859"/>
                <a:gridCol w="3558421"/>
              </a:tblGrid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read()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读取单个字符，无数据读取是返回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read​(char[] cbuf)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读取多个字符，并返回读取个数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long skip​(long n)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跳过指定的字符个数后读取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ready()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是否可以开始读取数据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abstract void close()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关闭输入流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5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000379"/>
            <a:ext cx="3929090" cy="1531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文件内容读取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java.io.FileReader;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java.io.Reader;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"mldn.txt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输出文件路径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.exists())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Reader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FileReader(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实例化输入流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[1024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缓冲区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.skip(9)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跨过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9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个字符长度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.read(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读取数据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,0,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关闭输入流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字节流与字符流区别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数据传输（或者将数据保存在磁盘）时所操作的数据依然为字节数据，字符数据都是通过缓冲区来进行处理后得到的内容</a:t>
            </a:r>
            <a:endParaRPr lang="zh-CN" altLang="en-US"/>
          </a:p>
        </p:txBody>
      </p:sp>
      <p:pic>
        <p:nvPicPr>
          <p:cNvPr id="2867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6"/>
            <a:ext cx="778173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字符流输出并强制刷新缓冲区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File.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"mldn.txt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输出文件路径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(!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.getParentFile().exists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父路径不存在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.getParentFile().mkdirs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创建父目录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Writer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FileWriter(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Writer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.write(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魔乐科技软件学院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6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输出字符串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.append(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追加输出内容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.flush();</a:t>
                      </a:r>
                      <a:r>
                        <a:rPr lang="en-US" sz="16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u="sng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b="1" u="sng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刷新缓冲区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转换流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转换流的设计目的是为了解决字节流与字符流之间操纵类型的转换，</a:t>
            </a:r>
            <a:r>
              <a:rPr lang="en-US" smtClean="0"/>
              <a:t>java.io</a:t>
            </a:r>
            <a:r>
              <a:rPr lang="zh-CN" altLang="en-US" smtClean="0"/>
              <a:t>包中提供有两个转换流：</a:t>
            </a:r>
            <a:r>
              <a:rPr lang="en-US" smtClean="0"/>
              <a:t>OutputStreamWriter</a:t>
            </a:r>
            <a:r>
              <a:rPr lang="zh-CN" altLang="en-US" smtClean="0"/>
              <a:t>、</a:t>
            </a:r>
            <a:r>
              <a:rPr lang="en-US" smtClean="0"/>
              <a:t>InputStreamReader</a:t>
            </a:r>
            <a:endParaRPr lang="zh-CN" altLang="en-US"/>
          </a:p>
        </p:txBody>
      </p:sp>
      <p:pic>
        <p:nvPicPr>
          <p:cNvPr id="30722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71684"/>
            <a:ext cx="6929486" cy="24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OutputStreamWriter</a:t>
            </a:r>
            <a:r>
              <a:rPr lang="zh-CN" altLang="en-US" smtClean="0"/>
              <a:t>与</a:t>
            </a:r>
            <a:r>
              <a:rPr lang="en-US" smtClean="0"/>
              <a:t>InputStreamReader</a:t>
            </a:r>
            <a:r>
              <a:rPr lang="zh-CN" altLang="en-US" smtClean="0"/>
              <a:t>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643997" cy="1545913"/>
        </p:xfrm>
        <a:graphic>
          <a:graphicData uri="http://schemas.openxmlformats.org/drawingml/2006/table">
            <a:tbl>
              <a:tblPr/>
              <a:tblGrid>
                <a:gridCol w="893369"/>
                <a:gridCol w="4075490"/>
                <a:gridCol w="3675138"/>
              </a:tblGrid>
              <a:tr h="271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转换流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23" marR="68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OutputStreamWriter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23" marR="685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InputStreamReader</a:t>
                      </a: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23" marR="685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继承结构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23" marR="68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OutputStreamWriter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Writer {}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23" marR="685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InputStreamReader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Reader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23" marR="685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构造方法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23" marR="685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OutputStreamWriter(OutputStream out)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23" marR="685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InputStreamReader(InputStream in)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23" marR="685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OutputStreamWriter</a:t>
            </a:r>
            <a:r>
              <a:rPr lang="zh-CN" altLang="en-US" smtClean="0"/>
              <a:t>类继承结构</a:t>
            </a:r>
            <a:endParaRPr lang="zh-CN" altLang="en-US"/>
          </a:p>
        </p:txBody>
      </p:sp>
      <p:pic>
        <p:nvPicPr>
          <p:cNvPr id="3277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6"/>
            <a:ext cx="824647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InputStreamReader</a:t>
            </a:r>
            <a:r>
              <a:rPr lang="zh-CN" altLang="en-US" smtClean="0"/>
              <a:t>类继承结构</a:t>
            </a:r>
            <a:endParaRPr lang="zh-CN" altLang="en-US"/>
          </a:p>
        </p:txBody>
      </p:sp>
      <p:pic>
        <p:nvPicPr>
          <p:cNvPr id="3379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8"/>
            <a:ext cx="8521013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输入流与输出流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在程序中所有的数据都是以流的方式进行传输或保存的，在流操作中存在有输入流和输出流</a:t>
            </a:r>
            <a:r>
              <a:rPr lang="zh-CN" altLang="en-US" smtClean="0"/>
              <a:t>的</a:t>
            </a:r>
            <a:r>
              <a:rPr lang="zh-CN" altLang="en-US" smtClean="0"/>
              <a:t>概念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操作流分类：</a:t>
            </a:r>
            <a:endParaRPr lang="en-US" altLang="zh-CN" smtClean="0"/>
          </a:p>
          <a:p>
            <a:pPr lvl="1"/>
            <a:r>
              <a:rPr lang="zh-CN" altLang="en-US" b="1" smtClean="0"/>
              <a:t>字节操作流（是在</a:t>
            </a:r>
            <a:r>
              <a:rPr lang="en-US" b="1" smtClean="0"/>
              <a:t>JDK 1.0</a:t>
            </a:r>
            <a:r>
              <a:rPr lang="zh-CN" altLang="en-US" b="1" smtClean="0"/>
              <a:t>的时候定义的）：</a:t>
            </a:r>
            <a:r>
              <a:rPr lang="en-US" smtClean="0"/>
              <a:t>OutputStream</a:t>
            </a:r>
            <a:r>
              <a:rPr lang="zh-CN" altLang="en-US" smtClean="0"/>
              <a:t>、</a:t>
            </a:r>
            <a:r>
              <a:rPr lang="en-US" smtClean="0"/>
              <a:t>InputStream</a:t>
            </a:r>
          </a:p>
          <a:p>
            <a:pPr lvl="1"/>
            <a:r>
              <a:rPr lang="zh-CN" altLang="en-US" b="1" smtClean="0"/>
              <a:t>字符操作流（是在</a:t>
            </a:r>
            <a:r>
              <a:rPr lang="en-US" b="1" smtClean="0"/>
              <a:t>JDK 1.1</a:t>
            </a:r>
            <a:r>
              <a:rPr lang="zh-CN" altLang="en-US" b="1" smtClean="0"/>
              <a:t>的时候定义的）：</a:t>
            </a:r>
            <a:r>
              <a:rPr lang="en-US" smtClean="0"/>
              <a:t>Writer</a:t>
            </a:r>
            <a:r>
              <a:rPr lang="zh-CN" altLang="en-US" smtClean="0"/>
              <a:t>、</a:t>
            </a:r>
            <a:r>
              <a:rPr lang="en-US" smtClean="0"/>
              <a:t>Reader</a:t>
            </a:r>
            <a:endParaRPr lang="zh-CN" altLang="en-US"/>
          </a:p>
        </p:txBody>
      </p:sp>
      <p:pic>
        <p:nvPicPr>
          <p:cNvPr id="1026" name="Picture 2" descr="12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643056"/>
            <a:ext cx="392112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</a:t>
            </a:r>
            <a:r>
              <a:rPr lang="en-US" smtClean="0"/>
              <a:t>OutputStream</a:t>
            </a:r>
            <a:r>
              <a:rPr lang="zh-CN" altLang="en-US" smtClean="0"/>
              <a:t>与</a:t>
            </a:r>
            <a:r>
              <a:rPr lang="en-US" smtClean="0"/>
              <a:t>Writer</a:t>
            </a:r>
            <a:r>
              <a:rPr lang="zh-CN" altLang="en-US" smtClean="0"/>
              <a:t>转换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576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java.io.FileOutputStream;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java.io.OutputStream;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java.io.OutputStreamWriter;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java.io.Writer;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"mldn.txt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输出文件路径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(!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.getParentFile().exists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父路径不存在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.getParentFile().mkdirs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创建父目录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OutputStream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FileOutputStream(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字节流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Writer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OutputStreamWriter(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字节流转字符流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.write(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字符流输出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关闭输出流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关闭输出流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文件拷贝</a:t>
            </a:r>
            <a:endParaRPr lang="zh-CN" altLang="en-US"/>
          </a:p>
        </p:txBody>
      </p:sp>
      <p:pic>
        <p:nvPicPr>
          <p:cNvPr id="35842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857237"/>
            <a:ext cx="5715040" cy="367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OutputStream</a:t>
            </a:r>
            <a:r>
              <a:rPr lang="zh-CN" altLang="en-US" smtClean="0"/>
              <a:t>字节输出流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928676"/>
          <a:ext cx="8572560" cy="1357320"/>
        </p:xfrm>
        <a:graphic>
          <a:graphicData uri="http://schemas.openxmlformats.org/drawingml/2006/table">
            <a:tbl>
              <a:tblPr/>
              <a:tblGrid>
                <a:gridCol w="485239"/>
                <a:gridCol w="4864973"/>
                <a:gridCol w="637101"/>
                <a:gridCol w="2585247"/>
              </a:tblGrid>
              <a:tr h="2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abstract void write​(int b) throws IOException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输出单个字节数据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void write​(byte[] b)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输出一组字节数据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write​(byte[] b, int off, int len)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输出部分字节数据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close()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关闭输出流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flush()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刷新缓冲区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428874"/>
            <a:ext cx="5786478" cy="199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OutputStream</a:t>
            </a:r>
            <a:r>
              <a:rPr lang="zh-CN" altLang="en-US" smtClean="0"/>
              <a:t>类实现内容输出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java.io.FileOutputStream;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java.io.OutputStream;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"mldn.txt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输出文件路径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(!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.getParentFile().exists())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父目录不存在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.getParentFile().mkdirs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创建父目录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OutputStream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FileOutputStream(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子类实例化输出流对象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魔乐科技软件学院：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.write(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.getBytes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字符串转为字节数组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关闭资源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文件内容追加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OutputStream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FileOutputStream(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追加输出内容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魔乐科技软件学院：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4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\r\n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“\r\n”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为文件换行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.write(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.getBytes()); 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字符串转为字节数组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 	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关闭资源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InputStream</a:t>
            </a:r>
            <a:r>
              <a:rPr lang="zh-CN" altLang="en-US" smtClean="0"/>
              <a:t>字节输入流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1970638"/>
        </p:xfrm>
        <a:graphic>
          <a:graphicData uri="http://schemas.openxmlformats.org/drawingml/2006/table">
            <a:tbl>
              <a:tblPr/>
              <a:tblGrid>
                <a:gridCol w="482819"/>
                <a:gridCol w="3686332"/>
                <a:gridCol w="557446"/>
                <a:gridCol w="3917401"/>
              </a:tblGrid>
              <a:tr h="162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abstract int read()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读取单个字节数据，如果现在已经读取到底了，返回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read​(byte[] b)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读取一组字节数据，返回的是读取的个数，如果没有数据已经读取到底则返回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read​(byte[] b, int off, int len)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读取一组字节数据（只占数组的部分）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close()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关闭输出流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byte[] readAllBytes()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读取输入流全部字节数据，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JDK 1.9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后新增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long transferTo​(OutputStream out)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输入流转存到输出流，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JDK 1.9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之后新增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81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071816"/>
            <a:ext cx="862245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InputStream</a:t>
            </a:r>
            <a:r>
              <a:rPr lang="zh-CN" altLang="en-US" smtClean="0"/>
              <a:t>数据读取操作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57238"/>
            <a:ext cx="4321050" cy="3586720"/>
          </a:xfrm>
        </p:spPr>
        <p:txBody>
          <a:bodyPr/>
          <a:lstStyle/>
          <a:p>
            <a:r>
              <a:rPr lang="zh-CN" altLang="en-US" smtClean="0"/>
              <a:t>读取单个字节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3438" y="857238"/>
            <a:ext cx="4321050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读取多个字节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42"/>
            <a:ext cx="3929090" cy="284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428742"/>
            <a:ext cx="3929090" cy="285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InputStream</a:t>
            </a:r>
            <a:r>
              <a:rPr lang="zh-CN" altLang="en-US" smtClean="0"/>
              <a:t>类读取文件内容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java.io.FileInputStream;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java.io.InputStream;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"mldn.txt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输出文件路径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.exists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InputStream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FileInputStream(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文件输入流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[1024]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数据读取缓冲区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读取数据，将数据读取到缓冲区之中，同时返回读取的字节个数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.read(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0,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字节转为字符串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关闭输入流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读取全部内容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java.io.FileInputStream;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java.io.InputStream;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"mldn.txt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输出文件路径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.exists()) {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InputStream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FileInputStream(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文件输入流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=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.readAllBytes()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读取全部数据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关闭输入流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9629</TotalTime>
  <Words>860</Words>
  <Application>Microsoft Office PowerPoint</Application>
  <PresentationFormat>全屏显示(16:9)</PresentationFormat>
  <Paragraphs>369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第16章：IO编程</vt:lpstr>
      <vt:lpstr>输入流与输出流</vt:lpstr>
      <vt:lpstr>OutputStream字节输出流</vt:lpstr>
      <vt:lpstr>范例：使用OutputStream类实现内容输出</vt:lpstr>
      <vt:lpstr>范例：文件内容追加</vt:lpstr>
      <vt:lpstr>InputStream字节输入流</vt:lpstr>
      <vt:lpstr>InputStream数据读取操作</vt:lpstr>
      <vt:lpstr>范例：使用InputStream类读取文件内容</vt:lpstr>
      <vt:lpstr>范例：读取全部内容</vt:lpstr>
      <vt:lpstr>Writer字符输出流</vt:lpstr>
      <vt:lpstr>范例：使用FileWriter实现数据输出</vt:lpstr>
      <vt:lpstr>Reader字符输入流</vt:lpstr>
      <vt:lpstr>范例：文件内容读取</vt:lpstr>
      <vt:lpstr>字节流与字符流区别</vt:lpstr>
      <vt:lpstr>范例：字符流输出并强制刷新缓冲区</vt:lpstr>
      <vt:lpstr>转换流</vt:lpstr>
      <vt:lpstr>OutputStreamWriter与InputStreamReader类</vt:lpstr>
      <vt:lpstr>OutputStreamWriter类继承结构</vt:lpstr>
      <vt:lpstr>InputStreamReader类继承结构</vt:lpstr>
      <vt:lpstr>范例：实现OutputStream与Writer转换</vt:lpstr>
      <vt:lpstr>文件拷贝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736</cp:revision>
  <dcterms:created xsi:type="dcterms:W3CDTF">2015-01-02T11:02:54Z</dcterms:created>
  <dcterms:modified xsi:type="dcterms:W3CDTF">2018-12-10T08:43:31Z</dcterms:modified>
</cp:coreProperties>
</file>