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16</a:t>
            </a:r>
            <a:r>
              <a:rPr lang="zh-CN" altLang="en-US" smtClean="0"/>
              <a:t>章：</a:t>
            </a: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字符编码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在计算机的世界之中，所有的显示文字都是按照其指定的数字编码进行保存的，在以后进行程序的开发之中，会经常见到一些的一些常见的</a:t>
            </a:r>
            <a:r>
              <a:rPr lang="zh-CN" altLang="en-US" smtClean="0"/>
              <a:t>编码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ISO 8859-1</a:t>
            </a:r>
            <a:r>
              <a:rPr lang="zh-CN" altLang="en-US" b="1" smtClean="0"/>
              <a:t>：</a:t>
            </a:r>
            <a:r>
              <a:rPr lang="zh-CN" altLang="en-US" smtClean="0"/>
              <a:t>是一种国际通用单字节编码，最多只能表示</a:t>
            </a:r>
            <a:r>
              <a:rPr lang="en-US" smtClean="0"/>
              <a:t>0~255</a:t>
            </a:r>
            <a:r>
              <a:rPr lang="zh-CN" altLang="en-US" smtClean="0"/>
              <a:t>的字符范围，主要在英文传输中</a:t>
            </a:r>
            <a:r>
              <a:rPr lang="zh-CN" altLang="en-US" smtClean="0"/>
              <a:t>使用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GBK / GBK2312</a:t>
            </a:r>
            <a:r>
              <a:rPr lang="zh-CN" altLang="en-US" b="1" smtClean="0"/>
              <a:t>：</a:t>
            </a:r>
            <a:r>
              <a:rPr lang="zh-CN" altLang="en-US" smtClean="0"/>
              <a:t>中文的国标编码，专门用来表示汉字，是双字节编码，如果在此编码中出现了中文则使用</a:t>
            </a:r>
            <a:r>
              <a:rPr lang="en-US" smtClean="0"/>
              <a:t>iso8859-1</a:t>
            </a:r>
            <a:r>
              <a:rPr lang="zh-CN" altLang="en-US" smtClean="0"/>
              <a:t>编码，</a:t>
            </a:r>
            <a:r>
              <a:rPr lang="en-US" smtClean="0"/>
              <a:t>GBK</a:t>
            </a:r>
            <a:r>
              <a:rPr lang="zh-CN" altLang="en-US" smtClean="0"/>
              <a:t>可以表示简体中文和繁体中文，而</a:t>
            </a:r>
            <a:r>
              <a:rPr lang="en-US" smtClean="0"/>
              <a:t>GB2312</a:t>
            </a:r>
            <a:r>
              <a:rPr lang="zh-CN" altLang="en-US" smtClean="0"/>
              <a:t>只能表示简体中文，</a:t>
            </a:r>
            <a:r>
              <a:rPr lang="en-US" smtClean="0"/>
              <a:t>GBK</a:t>
            </a:r>
            <a:r>
              <a:rPr lang="zh-CN" altLang="en-US" smtClean="0"/>
              <a:t>是兼容</a:t>
            </a:r>
            <a:r>
              <a:rPr lang="en-US" smtClean="0"/>
              <a:t>GB2312</a:t>
            </a:r>
            <a:r>
              <a:rPr lang="zh-CN" altLang="en-US" smtClean="0"/>
              <a:t>的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UNICODE</a:t>
            </a:r>
            <a:r>
              <a:rPr lang="zh-CN" altLang="en-US" b="1" smtClean="0"/>
              <a:t>：</a:t>
            </a:r>
            <a:r>
              <a:rPr lang="zh-CN" altLang="en-US" smtClean="0"/>
              <a:t>十六进制编码，可以准确的表示出任何的语言文字，此编码不兼容</a:t>
            </a:r>
            <a:r>
              <a:rPr lang="en-US" smtClean="0"/>
              <a:t>ISO8859-1</a:t>
            </a:r>
            <a:r>
              <a:rPr lang="zh-CN" altLang="en-US" smtClean="0"/>
              <a:t>编码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UTF</a:t>
            </a:r>
            <a:r>
              <a:rPr lang="zh-CN" altLang="en-US" b="1" smtClean="0"/>
              <a:t>编码：</a:t>
            </a:r>
            <a:r>
              <a:rPr lang="zh-CN" altLang="en-US" smtClean="0"/>
              <a:t>由于</a:t>
            </a:r>
            <a:r>
              <a:rPr lang="en-US" smtClean="0"/>
              <a:t>UNICODE</a:t>
            </a:r>
            <a:r>
              <a:rPr lang="zh-CN" altLang="en-US" smtClean="0"/>
              <a:t>不支持</a:t>
            </a:r>
            <a:r>
              <a:rPr lang="en-US" smtClean="0"/>
              <a:t>ISO8859-1</a:t>
            </a:r>
            <a:r>
              <a:rPr lang="zh-CN" altLang="en-US" smtClean="0"/>
              <a:t>编码，而且容易占用更多的空间，而且对于英文字母也需要使用两个字节编码，这样使用</a:t>
            </a:r>
            <a:r>
              <a:rPr lang="en-US" smtClean="0"/>
              <a:t>UNICODE</a:t>
            </a:r>
            <a:r>
              <a:rPr lang="zh-CN" altLang="en-US" smtClean="0"/>
              <a:t>不便于传输和存储，因此产生了</a:t>
            </a:r>
            <a:r>
              <a:rPr lang="en-US" smtClean="0"/>
              <a:t>UTF</a:t>
            </a:r>
            <a:r>
              <a:rPr lang="zh-CN" altLang="en-US" smtClean="0"/>
              <a:t>编码，</a:t>
            </a:r>
            <a:r>
              <a:rPr lang="en-US" smtClean="0"/>
              <a:t>UTF</a:t>
            </a:r>
            <a:r>
              <a:rPr lang="zh-CN" altLang="en-US" smtClean="0"/>
              <a:t>编码兼容了</a:t>
            </a:r>
            <a:r>
              <a:rPr lang="en-US" smtClean="0"/>
              <a:t>ISO8859-1</a:t>
            </a:r>
            <a:r>
              <a:rPr lang="zh-CN" altLang="en-US" smtClean="0"/>
              <a:t>编码，同时也可以用来表示所有的语言字符，不过</a:t>
            </a:r>
            <a:r>
              <a:rPr lang="en-US" smtClean="0"/>
              <a:t>UTF</a:t>
            </a:r>
            <a:r>
              <a:rPr lang="zh-CN" altLang="en-US" smtClean="0"/>
              <a:t>编码是不定长编码，每一个字符的长度从</a:t>
            </a:r>
            <a:r>
              <a:rPr lang="en-US" smtClean="0"/>
              <a:t>1~6</a:t>
            </a:r>
            <a:r>
              <a:rPr lang="zh-CN" altLang="en-US" smtClean="0"/>
              <a:t>个字节不等，一般在中文网页中使用此编码，因为这样可以节省空间；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获取本地系统默认编码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系统默认编码：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getProperty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"file.encoding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获取当前系统编码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程序乱码产生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java.io.FileOutputStream;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java.io.OutputStream;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JavaIODemo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定义文件输出流对象，通过程序输出文件内容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FileOutputStream(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"D:"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File.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separator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"mldn.txt"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.write(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中华人民共和国万岁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ISO8859-1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编码为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“ISO8859-1”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9598</TotalTime>
  <Words>280</Words>
  <Application>Microsoft Office PowerPoint</Application>
  <PresentationFormat>全屏显示(16:9)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第16章：IO编程</vt:lpstr>
      <vt:lpstr>编码</vt:lpstr>
      <vt:lpstr>范例：获取本地系统默认编码</vt:lpstr>
      <vt:lpstr>范例：程序乱码产生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2018-12-10T08:59:25Z</dcterms:modified>
</cp:coreProperties>
</file>