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内存操作流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内存操作流是以内存作为操作终端实现的</a:t>
            </a:r>
            <a:r>
              <a:rPr lang="en-US" smtClean="0"/>
              <a:t>IO</a:t>
            </a:r>
            <a:r>
              <a:rPr lang="zh-CN" altLang="en-US" smtClean="0"/>
              <a:t>数据处理，与文件操作不同的地方在于，内存流不会进行磁盘数据操作，</a:t>
            </a:r>
            <a:r>
              <a:rPr lang="en-US" smtClean="0"/>
              <a:t>Java</a:t>
            </a:r>
            <a:r>
              <a:rPr lang="zh-CN" altLang="en-US" smtClean="0"/>
              <a:t>中提供有两类内存操作</a:t>
            </a:r>
            <a:r>
              <a:rPr lang="zh-CN" altLang="en-US" smtClean="0"/>
              <a:t>流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字节内存操作流：</a:t>
            </a:r>
            <a:r>
              <a:rPr lang="en-US" smtClean="0"/>
              <a:t>ByteArrayOutputStream</a:t>
            </a:r>
            <a:r>
              <a:rPr lang="zh-CN" altLang="en-US" smtClean="0"/>
              <a:t>、</a:t>
            </a:r>
            <a:r>
              <a:rPr lang="en-US" smtClean="0"/>
              <a:t>ByteArrayInputStream</a:t>
            </a:r>
          </a:p>
          <a:p>
            <a:pPr lvl="1"/>
            <a:r>
              <a:rPr lang="zh-CN" altLang="en-US" b="1" smtClean="0"/>
              <a:t>字符内存操作流：</a:t>
            </a:r>
            <a:r>
              <a:rPr lang="en-US" smtClean="0"/>
              <a:t>CharArrayWriter</a:t>
            </a:r>
            <a:r>
              <a:rPr lang="zh-CN" altLang="en-US" smtClean="0"/>
              <a:t>、</a:t>
            </a:r>
            <a:r>
              <a:rPr lang="en-US" smtClean="0"/>
              <a:t>CharArrayReader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字节内存操作流</a:t>
            </a:r>
            <a:endParaRPr lang="zh-CN" altLang="en-US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6"/>
            <a:ext cx="4097339" cy="325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0261" y="964371"/>
            <a:ext cx="4085143" cy="317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字符内存操作流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718" y="928677"/>
            <a:ext cx="3785798" cy="198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6262" y="928676"/>
            <a:ext cx="4873456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利用内存流实现一个小写字母转大写字母的操作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java.io.ByteArrayInputStream;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java.io.ByteArrayOutputStream;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小写字母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ByteArrayInputStream(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数据保存在内存输入流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ByteArrayOutputStream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读取内存中的数据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.read()) != -1)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每次读取一个字节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.write(Character.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toUpperCase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处理并保存数据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转换后内容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关闭输出流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106</Words>
  <Application>Microsoft Office PowerPoint</Application>
  <PresentationFormat>全屏显示(16:9)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第16章：IO编程</vt:lpstr>
      <vt:lpstr>内存流</vt:lpstr>
      <vt:lpstr>字节内存操作流</vt:lpstr>
      <vt:lpstr>字符内存操作流</vt:lpstr>
      <vt:lpstr>范例：利用内存流实现一个小写字母转大写字母的操作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2018-12-10T09:10:54Z</dcterms:modified>
</cp:coreProperties>
</file>