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74963" autoAdjust="0"/>
  </p:normalViewPr>
  <p:slideViewPr>
    <p:cSldViewPr>
      <p:cViewPr varScale="1">
        <p:scale>
          <a:sx n="87" d="100"/>
          <a:sy n="87" d="100"/>
        </p:scale>
        <p:origin x="-12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3696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java.io.ByteArrayOutputStream;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java.io.IOException;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java.io.PipedInputStream;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java.io.PipedOutputStream;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SendThread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Runnable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数据发送线程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PipedOutputStream output;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管道输出流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SendThread()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.output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PipedOutputStream();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实例化管道输出流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		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数据发送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.output.write("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魔乐科技软件学院：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www.mldn.cn\n".getBytes());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.output.close();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关闭输出流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(IOException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PipedOutputStream getOutput()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获取管道输出流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output;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ReceiveThread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Runnable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数据接收线程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PipedInputStream input;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管道输入流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ReceiveThread()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.input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PipedInputStream();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实例化管道输入流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data[]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[1024];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开启读取缓冲区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len = 0;	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读取长度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ByteArrayOutputStream bos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ByteArrayOutputStream();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通过内存流保存内容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((len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.input.read(data)) != -1)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部分数据读取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bos.write(data, 0, len);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数据保存到内存流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String(bos.toByteArray()));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bos.close();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关闭内存流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(IOException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.input.close();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关闭输入流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(IOException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PipedInputStream getInput()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获取线程管道输入流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JavaIODemo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SendThread send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SendThread();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ReceiveThread receive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ReceiveThread();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send.getOutput().connect(receive.getInput());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管道连接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Thread(send,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消息发送线程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").start();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Thread(receive,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消息接收线程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").start();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16</a:t>
            </a:r>
            <a:r>
              <a:rPr lang="zh-CN" altLang="en-US" smtClean="0"/>
              <a:t>章：</a:t>
            </a:r>
            <a:r>
              <a:rPr lang="en-US" altLang="zh-CN" smtClean="0"/>
              <a:t>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管道</a:t>
            </a:r>
            <a:r>
              <a:rPr lang="zh-CN" altLang="en-US" smtClean="0"/>
              <a:t>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管道流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管道流的主要作用是可以进行两个线程间的通讯，分为管道输出流（</a:t>
            </a:r>
            <a:r>
              <a:rPr lang="en-US" smtClean="0"/>
              <a:t>PipedOutputStream</a:t>
            </a:r>
            <a:r>
              <a:rPr lang="zh-CN" altLang="en-US" smtClean="0"/>
              <a:t>、</a:t>
            </a:r>
            <a:r>
              <a:rPr lang="en-US" smtClean="0"/>
              <a:t>PipedWriter</a:t>
            </a:r>
            <a:r>
              <a:rPr lang="zh-CN" altLang="en-US" smtClean="0"/>
              <a:t>）、管道输入流（</a:t>
            </a:r>
            <a:r>
              <a:rPr lang="en-US" smtClean="0"/>
              <a:t>PipedInputStream</a:t>
            </a:r>
            <a:r>
              <a:rPr lang="zh-CN" altLang="en-US" smtClean="0"/>
              <a:t>、</a:t>
            </a:r>
            <a:r>
              <a:rPr lang="en-US" smtClean="0"/>
              <a:t>PipedReader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b="1" smtClean="0"/>
              <a:t>【</a:t>
            </a:r>
            <a:r>
              <a:rPr lang="en-US" b="1" smtClean="0"/>
              <a:t>PipedOutputStream</a:t>
            </a:r>
            <a:r>
              <a:rPr lang="en-US" altLang="zh-CN" b="1" smtClean="0"/>
              <a:t>】</a:t>
            </a:r>
            <a:r>
              <a:rPr lang="zh-CN" altLang="en-US" b="1" smtClean="0"/>
              <a:t>管道连接：</a:t>
            </a:r>
            <a:r>
              <a:rPr lang="en-US" smtClean="0"/>
              <a:t>public void connect(PipedInputStream snk) </a:t>
            </a:r>
            <a:r>
              <a:rPr lang="en-US" smtClean="0"/>
              <a:t>throws </a:t>
            </a:r>
            <a:r>
              <a:rPr lang="en-US" smtClean="0"/>
              <a:t>IOException</a:t>
            </a:r>
          </a:p>
          <a:p>
            <a:pPr lvl="1"/>
            <a:r>
              <a:rPr lang="en-US" altLang="zh-CN" b="1" smtClean="0"/>
              <a:t>【</a:t>
            </a:r>
            <a:r>
              <a:rPr lang="en-US" b="1" smtClean="0"/>
              <a:t>PipedWriter</a:t>
            </a:r>
            <a:r>
              <a:rPr lang="en-US" altLang="zh-CN" b="1" smtClean="0"/>
              <a:t>】</a:t>
            </a:r>
            <a:r>
              <a:rPr lang="zh-CN" altLang="en-US" b="1" smtClean="0"/>
              <a:t>管道连接：</a:t>
            </a:r>
            <a:r>
              <a:rPr lang="en-US" smtClean="0"/>
              <a:t>public void connect​(PipedReader snk) throws IOException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管道流（字节流）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14"/>
            <a:ext cx="8418821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管道流（字符流）</a:t>
            </a:r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000114"/>
            <a:ext cx="827187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102</Words>
  <Application>Microsoft Office PowerPoint</Application>
  <PresentationFormat>全屏显示(16:9)</PresentationFormat>
  <Paragraphs>70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第16章：IO编程</vt:lpstr>
      <vt:lpstr>管道流</vt:lpstr>
      <vt:lpstr>管道流（字节流）</vt:lpstr>
      <vt:lpstr>管道流（字符流）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2018-12-10T09:14:33Z</dcterms:modified>
</cp:coreProperties>
</file>