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RandomAccessFile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RandomAccessFile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RandomAccessFile</a:t>
            </a:r>
            <a:r>
              <a:rPr lang="zh-CN" altLang="en-US" sz="2000" smtClean="0"/>
              <a:t>可以实现文件数据的随机读取，即：通过对文件内部读取位置的自由定义，以实现部分数据的读取操作，所以在使用此类操作时就必须保证写入数据时数据格式与长度统一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857370"/>
          <a:ext cx="8501123" cy="2643204"/>
        </p:xfrm>
        <a:graphic>
          <a:graphicData uri="http://schemas.openxmlformats.org/drawingml/2006/table">
            <a:tbl>
              <a:tblPr/>
              <a:tblGrid>
                <a:gridCol w="481196"/>
                <a:gridCol w="3528768"/>
                <a:gridCol w="641594"/>
                <a:gridCol w="3849565"/>
              </a:tblGrid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RandomAccessFile(File file,String mode) throws FileNotFoundException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类的对象，指定操作路径，但是在设置时需要设置模式，“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”：只读、“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”：只写、“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”：读写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RandomAccessFile(String name,String mode) throws FileNotFoundException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不再使用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类对象表示文件，而是直接输入了一个固定的文件路径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关闭操作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int read(byte[] b)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将内容读取到一个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数组之中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byte readByte()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读取一个字节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int readInt()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从文件中读取整型数据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void seek(long pos)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设置读指针的位置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void writeBytes(String s)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将一个字符串写入到文件之中，按字节的方式处理。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final void writeInt(int v)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将一个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型数据写入文件，长度为</a:t>
                      </a: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  <a:cs typeface="Times New Roman"/>
                        </a:rPr>
                        <a:t>public int skipBytes(int n) throws IOException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Times New Roman"/>
                        </a:rPr>
                        <a:t>指针跳过多少个字节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现在假设要通过文件实现如下三个数据的保存（格式：“姓名</a:t>
            </a:r>
            <a:r>
              <a:rPr lang="en-US" smtClean="0"/>
              <a:t>/</a:t>
            </a:r>
            <a:r>
              <a:rPr lang="zh-CN" altLang="en-US" smtClean="0"/>
              <a:t>年龄”）：“</a:t>
            </a:r>
            <a:r>
              <a:rPr lang="en-US" smtClean="0"/>
              <a:t>zhangsan/30</a:t>
            </a:r>
            <a:r>
              <a:rPr lang="zh-CN" altLang="en-US" smtClean="0"/>
              <a:t>”、“</a:t>
            </a:r>
            <a:r>
              <a:rPr lang="en-US" smtClean="0"/>
              <a:t>lisi/16</a:t>
            </a:r>
            <a:r>
              <a:rPr lang="zh-CN" altLang="en-US" smtClean="0"/>
              <a:t>”、“</a:t>
            </a:r>
            <a:r>
              <a:rPr lang="en-US" smtClean="0"/>
              <a:t>wangwu/20</a:t>
            </a:r>
            <a:r>
              <a:rPr lang="zh-CN" altLang="en-US" smtClean="0"/>
              <a:t>”，此时姓名数据的保存最大长度为</a:t>
            </a:r>
            <a:r>
              <a:rPr lang="en-US" smtClean="0"/>
              <a:t>8</a:t>
            </a:r>
            <a:r>
              <a:rPr lang="zh-CN" altLang="en-US" smtClean="0"/>
              <a:t>位，数字的长度为</a:t>
            </a:r>
            <a:r>
              <a:rPr lang="en-US" smtClean="0"/>
              <a:t>4</a:t>
            </a:r>
            <a:r>
              <a:rPr lang="zh-CN" altLang="en-US" smtClean="0"/>
              <a:t>位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561" y="2928940"/>
            <a:ext cx="6452641" cy="15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RandomAccessFile</a:t>
            </a:r>
            <a:r>
              <a:rPr lang="zh-CN" altLang="en-US" smtClean="0"/>
              <a:t>写入数据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java.io.RandomAccessFile;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保存文件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RandomAccessFile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RandomAccessFile(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"rw"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读写模式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要保存的姓名数据，为了保证长度一致，使用空格填充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String[] {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"zhangsan"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"lisi   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"wangwu 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};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30, 20, 16 };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年龄信息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循环写入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].getBytes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写入字符串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写入整数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RandomAccessFile</a:t>
            </a:r>
            <a:r>
              <a:rPr lang="zh-CN" altLang="en-US" smtClean="0"/>
              <a:t>读取数据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7952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java.io.RandomAccessFile;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定义操作文件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RandomAccessFile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RandomAccessFile(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"rw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读写模式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{ 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的数据，跳过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.skipBytes(24);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[8];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).trim() +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.readInt());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{ 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的数据，回跳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.seek(12);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[8];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).trim() +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.readInt());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{ 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的数据，跳回到开始点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.seek(0);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[8];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).trim() +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.readInt());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raf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355</Words>
  <Application>Microsoft Office PowerPoint</Application>
  <PresentationFormat>全屏显示(16:9)</PresentationFormat>
  <Paragraphs>100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第16章：IO编程</vt:lpstr>
      <vt:lpstr>RandomAccessFile</vt:lpstr>
      <vt:lpstr>数据存储结构</vt:lpstr>
      <vt:lpstr>范例：使用RandomAccessFile写入数据</vt:lpstr>
      <vt:lpstr>范例：使用RandomAccessFile读取数据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2018-12-10T09:16:58Z</dcterms:modified>
</cp:coreProperties>
</file>