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System</a:t>
            </a:r>
            <a:r>
              <a:rPr lang="zh-CN" altLang="en-US" smtClean="0"/>
              <a:t>类对</a:t>
            </a:r>
            <a:r>
              <a:rPr lang="en-US" altLang="zh-CN" smtClean="0"/>
              <a:t>IO</a:t>
            </a:r>
            <a:r>
              <a:rPr lang="zh-CN" altLang="en-US" smtClean="0"/>
              <a:t>支持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</a:t>
            </a:r>
            <a:r>
              <a:rPr lang="zh-CN" altLang="en-US" smtClean="0"/>
              <a:t>类的三个</a:t>
            </a:r>
            <a:r>
              <a:rPr lang="en-US" smtClean="0"/>
              <a:t>IO</a:t>
            </a:r>
            <a:r>
              <a:rPr lang="zh-CN" altLang="en-US" smtClean="0"/>
              <a:t>常量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01122" cy="1714512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PrintStream err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错误输出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PrintStream out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系统输出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InputStream in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系统输入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实现信息输出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1"/>
        </p:xfrm>
        <a:graphic>
          <a:graphicData uri="http://schemas.openxmlformats.org/drawingml/2006/table">
            <a:tbl>
              <a:tblPr/>
              <a:tblGrid>
                <a:gridCol w="1413484"/>
                <a:gridCol w="7230514"/>
              </a:tblGrid>
              <a:tr h="31254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非数字组成转换会出现异常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(NumberFormatException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信息输出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err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错误输出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java.lang.NumberFormatException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For input string: "mldn"</a:t>
                      </a:r>
                      <a:r>
                        <a:rPr lang="zh-CN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System.out</a:t>
                      </a:r>
                      <a:r>
                        <a:rPr lang="zh-CN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输出）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java.lang.NumberFormatException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For input string: "mldn"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System.err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输出）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System.in</a:t>
            </a:r>
            <a:r>
              <a:rPr lang="zh-CN" altLang="en-US" smtClean="0"/>
              <a:t>实现键盘数据输入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java.io.InputStream;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InputStream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键盘输入流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请输入信息：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[1024];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数据缓冲区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input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.read(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输入内容为：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打印输入内容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108</Words>
  <Application>Microsoft Office PowerPoint</Application>
  <PresentationFormat>全屏显示(16:9)</PresentationFormat>
  <Paragraphs>46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第16章：IO编程</vt:lpstr>
      <vt:lpstr>System类的三个IO常量</vt:lpstr>
      <vt:lpstr>范例：实现信息输出</vt:lpstr>
      <vt:lpstr>范例：使用System.in实现键盘数据输入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2018-12-10T09:33:57Z</dcterms:modified>
</cp:coreProperties>
</file>