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1" r:id="rId3"/>
    <p:sldId id="262" r:id="rId4"/>
    <p:sldId id="263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16</a:t>
            </a:r>
            <a:r>
              <a:rPr lang="zh-CN" altLang="en-US" smtClean="0"/>
              <a:t>章：</a:t>
            </a:r>
            <a:r>
              <a:rPr lang="en-US" altLang="zh-CN" smtClean="0"/>
              <a:t>IO</a:t>
            </a:r>
            <a:r>
              <a:rPr lang="zh-CN" altLang="en-US" smtClean="0"/>
              <a:t>编程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BufferedReader</a:t>
            </a:r>
            <a:r>
              <a:rPr lang="zh-CN" altLang="en-US" smtClean="0"/>
              <a:t>缓冲输入流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BufferedReader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BufferedReader</a:t>
            </a:r>
            <a:r>
              <a:rPr lang="zh-CN" altLang="en-US" smtClean="0"/>
              <a:t>提供了一种字符流的缓冲区数据读取，利用此类进行数据读取时会将读取到的数据暂时保存在缓冲区之中，而后利用其内部提供的方法将读取到的内容一次性取出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143122"/>
          <a:ext cx="8572560" cy="1000131"/>
        </p:xfrm>
        <a:graphic>
          <a:graphicData uri="http://schemas.openxmlformats.org/drawingml/2006/table">
            <a:tbl>
              <a:tblPr/>
              <a:tblGrid>
                <a:gridCol w="485239"/>
                <a:gridCol w="3801041"/>
                <a:gridCol w="566112"/>
                <a:gridCol w="3720168"/>
              </a:tblGrid>
              <a:tr h="3333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方法或常量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BufferedReader(Reader in)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接收一个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Reader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类的实例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 readLine()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一次性从缓冲区中将内容全部读取进来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BufferedReader</a:t>
            </a:r>
            <a:r>
              <a:rPr lang="zh-CN" altLang="en-US" smtClean="0"/>
              <a:t>接收键盘数据</a:t>
            </a:r>
            <a:endParaRPr lang="zh-CN" altLang="en-US"/>
          </a:p>
        </p:txBody>
      </p:sp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071552"/>
            <a:ext cx="6072230" cy="3119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实现键盘数据输入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3643338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java.io.BufferedReader;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java.io.InputStreamReader;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JavaIODemo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System.in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InputStream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类实例，利用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InputStreamReader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转为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Reader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BufferedReader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input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BufferedReader(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InputStreamReader(System.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请输入您的年龄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：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提示信息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input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.readLine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接收输入信息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.matches(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"\\d{1,3}"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是否由数字所组成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Integer.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parseInt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字符串转为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年龄为：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数据输出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else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输入的内容不是数字，程序无法正常执行！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111</Words>
  <Application>Microsoft Office PowerPoint</Application>
  <PresentationFormat>全屏显示(16:9)</PresentationFormat>
  <Paragraphs>35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第16章：IO编程</vt:lpstr>
      <vt:lpstr>BufferedReader</vt:lpstr>
      <vt:lpstr>BufferedReader接收键盘数据</vt:lpstr>
      <vt:lpstr>范例：实现键盘数据输入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727</cp:revision>
  <dcterms:created xsi:type="dcterms:W3CDTF">2015-01-02T11:02:54Z</dcterms:created>
  <dcterms:modified xsi:type="dcterms:W3CDTF">2018-12-10T09:35:36Z</dcterms:modified>
</cp:coreProperties>
</file>