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r>
              <a:rPr lang="zh-CN" altLang="en-US" smtClean="0"/>
              <a:t>输入流工具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JDK 1.5</a:t>
            </a:r>
            <a:r>
              <a:rPr lang="zh-CN" altLang="en-US" smtClean="0"/>
              <a:t>之后</a:t>
            </a:r>
            <a:r>
              <a:rPr lang="en-US" smtClean="0"/>
              <a:t>Java</a:t>
            </a:r>
            <a:r>
              <a:rPr lang="zh-CN" altLang="en-US" smtClean="0"/>
              <a:t>提供了专门的输入数据类，此类不光可以完成之前的输入数据操作，也可以方便的对输入数据进行验证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714494"/>
          <a:ext cx="8643998" cy="2714646"/>
        </p:xfrm>
        <a:graphic>
          <a:graphicData uri="http://schemas.openxmlformats.org/drawingml/2006/table">
            <a:tbl>
              <a:tblPr/>
              <a:tblGrid>
                <a:gridCol w="489283"/>
                <a:gridCol w="3492936"/>
                <a:gridCol w="641504"/>
                <a:gridCol w="4020275"/>
              </a:tblGrid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Scanner(File source) throws FileNotFoundException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从文件中接收内容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Scanner(InputStream source)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从指定的字节输入流中接收内容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hasNext(Pattern pattern)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判断输入的数据是否符合指定的正则标准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hasNextXxx()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判断数据内容是否为指定类型，例如：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hasNextInt()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next(Pattern pattern)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接收内容，进行正则验证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 nextXxx()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接收指定类型的数据，例如：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nextInt()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float nextFloat()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接收小数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Scanner useDelimiter(String pattern)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设置读取的分隔符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</a:t>
            </a:r>
            <a:r>
              <a:rPr lang="zh-CN" altLang="en-US" smtClean="0"/>
              <a:t>读取数据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8"/>
            <a:ext cx="845263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Scanner</a:t>
            </a:r>
            <a:r>
              <a:rPr lang="zh-CN" altLang="en-US" smtClean="0"/>
              <a:t>实现键盘数据输入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java.util.Scanner;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Scanner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Scanner(System.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创造输入流对象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请输入年龄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.hasNextInt())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判断是否有整数输入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.nextInt();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直接获取数字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您的年龄：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数据回显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输入的内容不是数字，程序无法正常执行！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错误信息提示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输入日期数据，并使用正则判断格式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java.text.SimpleDateFormat;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java.util.Scanner;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Scanner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Scanner(System.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创造输入流对象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请输入您的生日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.hasNext(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"\\d{4}-\\d{2}-\\d{2}"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满足格式可以输入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"\\d{4}-\\d{2}-\\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d{2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}"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根据指定格式获取数据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输入信息为：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SimpleDateFormat(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"yyyy-MM-dd"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).parse(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读取文件内容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java.util.Scanner;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Scanner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Scanner(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"mldn-info.txt"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.useDelimiter(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设置读取分隔符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.hasNext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是否有数据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关闭输入流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227</Words>
  <Application>Microsoft Office PowerPoint</Application>
  <PresentationFormat>全屏显示(16:9)</PresentationFormat>
  <Paragraphs>90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第16章：IO编程</vt:lpstr>
      <vt:lpstr>Scanner</vt:lpstr>
      <vt:lpstr>Scanner读取数据</vt:lpstr>
      <vt:lpstr>范例：使用Scanner实现键盘数据输入</vt:lpstr>
      <vt:lpstr>范例：输入日期数据，并使用正则判断格式</vt:lpstr>
      <vt:lpstr>范例：读取文件内容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2018-12-10T09:38:30Z</dcterms:modified>
</cp:coreProperties>
</file>