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16</a:t>
            </a:r>
            <a:r>
              <a:rPr lang="zh-CN" altLang="en-US" smtClean="0"/>
              <a:t>章：</a:t>
            </a:r>
            <a:r>
              <a:rPr lang="en-US" altLang="zh-CN" smtClean="0"/>
              <a:t>IO</a:t>
            </a:r>
            <a:r>
              <a:rPr lang="zh-CN" altLang="en-US" smtClean="0"/>
              <a:t>编程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对象序列化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对象序列化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对象序列化，就是把一个对象变为二进制的数据流的一种方法，如图</a:t>
            </a:r>
            <a:r>
              <a:rPr lang="en-US" smtClean="0"/>
              <a:t>16-24</a:t>
            </a:r>
            <a:r>
              <a:rPr lang="zh-CN" altLang="en-US" smtClean="0"/>
              <a:t>所示，通过对象序列化可以方便的实现对象的传输或存储。</a:t>
            </a:r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071684"/>
            <a:ext cx="6858048" cy="219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定义序列化对象类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643998" cy="3571900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@SuppressWarnings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"serial"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序列化需要有序列化编号，该编号编译时可以自动生成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Member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implements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Serializable {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Member(String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setter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getter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、无参构造略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@Override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toString()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姓名：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、年龄：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对象序列化与反序列化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对象序列化和反序列化的具体</a:t>
            </a:r>
            <a:r>
              <a:rPr lang="zh-CN" altLang="en-US" smtClean="0"/>
              <a:t>实现</a:t>
            </a:r>
            <a:r>
              <a:rPr lang="zh-CN" altLang="en-US" smtClean="0"/>
              <a:t>，依靠</a:t>
            </a:r>
            <a:r>
              <a:rPr lang="en-US" smtClean="0"/>
              <a:t>ObjectOutputStream</a:t>
            </a:r>
            <a:r>
              <a:rPr lang="zh-CN" altLang="en-US" smtClean="0"/>
              <a:t>与</a:t>
            </a:r>
            <a:r>
              <a:rPr lang="en-US" smtClean="0"/>
              <a:t>ObjectInputStream</a:t>
            </a:r>
            <a:r>
              <a:rPr lang="zh-CN" altLang="en-US" smtClean="0"/>
              <a:t>两类完成</a:t>
            </a:r>
            <a:endParaRPr lang="zh-CN" altLang="en-US"/>
          </a:p>
        </p:txBody>
      </p:sp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57370"/>
            <a:ext cx="8316931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ObjectOutputStream</a:t>
            </a:r>
            <a:r>
              <a:rPr lang="zh-CN" altLang="en-US" smtClean="0"/>
              <a:t>常用</a:t>
            </a:r>
            <a:r>
              <a:rPr lang="zh-CN" altLang="en-US" smtClean="0"/>
              <a:t>方法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smtClean="0"/>
              <a:t>ObjectInputStream</a:t>
            </a:r>
            <a:r>
              <a:rPr lang="zh-CN" altLang="en-US" smtClean="0"/>
              <a:t>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357304"/>
          <a:ext cx="8501122" cy="1143009"/>
        </p:xfrm>
        <a:graphic>
          <a:graphicData uri="http://schemas.openxmlformats.org/drawingml/2006/table">
            <a:tbl>
              <a:tblPr/>
              <a:tblGrid>
                <a:gridCol w="481196"/>
                <a:gridCol w="4811956"/>
                <a:gridCol w="641594"/>
                <a:gridCol w="2566376"/>
              </a:tblGrid>
              <a:tr h="3810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方法或常量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ObjectOutputStream(OutputStream out)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传入输出的对象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final void writeObject(Object obj)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输出对象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85720" y="3071816"/>
          <a:ext cx="8501122" cy="1285884"/>
        </p:xfrm>
        <a:graphic>
          <a:graphicData uri="http://schemas.openxmlformats.org/drawingml/2006/table">
            <a:tbl>
              <a:tblPr/>
              <a:tblGrid>
                <a:gridCol w="481196"/>
                <a:gridCol w="4811956"/>
                <a:gridCol w="641594"/>
                <a:gridCol w="2566376"/>
              </a:tblGrid>
              <a:tr h="3214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方法或常量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ObjectInputStream(InputStream in)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构造输入对象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final Object readObject() throws IOException, ClassNotFoundException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从指定位置读取对象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实现对象序列化和反序列化操作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785800"/>
          <a:ext cx="8715436" cy="3714776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714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JavaIODemo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本次操作要将序列化的对象保存到文件之中，将文件定义为公共常量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final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File 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SAVE_FILE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File(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"D:"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File.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separator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"mldn.member"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saveObject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Member(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小李老师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,18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对象序列化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loadObject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对象反序列化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saveObject(Object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obj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ObjectOutputStream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oos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ObjectOutputStream(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FileOutputStream(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SAVE_FILE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oos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.writeObject(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obj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序列化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oos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.close();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Object loadObject()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ObjectInputStream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ois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ObjectInputStream(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FileInputStream(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SAVE_FILE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Object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obj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ois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.readObject()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反序列化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ois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.close();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obj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transient</a:t>
            </a:r>
            <a:r>
              <a:rPr lang="zh-CN" altLang="en-US" smtClean="0"/>
              <a:t>关键字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transient</a:t>
            </a:r>
            <a:r>
              <a:rPr lang="zh-CN" altLang="en-US" smtClean="0"/>
              <a:t>可以使某些成员属性不进行序列化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357304"/>
          <a:ext cx="8501122" cy="1928826"/>
        </p:xfrm>
        <a:graphic>
          <a:graphicData uri="http://schemas.openxmlformats.org/drawingml/2006/table">
            <a:tbl>
              <a:tblPr/>
              <a:tblGrid>
                <a:gridCol w="8501122"/>
              </a:tblGrid>
              <a:tr h="19288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@SuppressWarnings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"serial"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序列化需要有一个序列化编号，该编号编译时可以自动生成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Member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implements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Serializable { 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4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transient</a:t>
                      </a:r>
                      <a:r>
                        <a:rPr lang="en-US" sz="14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400" u="sng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此属性不被序列化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4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其它相同代码略</a:t>
                      </a:r>
                      <a:r>
                        <a:rPr lang="zh-CN" sz="1400" kern="0" smtClean="0">
                          <a:solidFill>
                            <a:srgbClr val="3F7F5F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...</a:t>
                      </a:r>
                      <a:endParaRPr lang="zh-CN" sz="14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9593</TotalTime>
  <Words>179</Words>
  <Application>Microsoft Office PowerPoint</Application>
  <PresentationFormat>全屏显示(16:9)</PresentationFormat>
  <Paragraphs>79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第16章：IO编程</vt:lpstr>
      <vt:lpstr>对象序列化</vt:lpstr>
      <vt:lpstr>范例：定义序列化对象类</vt:lpstr>
      <vt:lpstr>对象序列化与反序列化</vt:lpstr>
      <vt:lpstr>常用方法</vt:lpstr>
      <vt:lpstr>范例：实现对象序列化和反序列化操作</vt:lpstr>
      <vt:lpstr>transient关键字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730</cp:revision>
  <dcterms:created xsi:type="dcterms:W3CDTF">2015-01-02T11:02:54Z</dcterms:created>
  <dcterms:modified xsi:type="dcterms:W3CDTF">2018-12-10T09:49:29Z</dcterms:modified>
</cp:coreProperties>
</file>