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17</a:t>
            </a:r>
            <a:r>
              <a:rPr lang="zh-CN" altLang="en-US" smtClean="0"/>
              <a:t>章：反射机制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反射机制简介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反射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反射是动态类的处理机制。</a:t>
            </a:r>
            <a:endParaRPr lang="en-US" altLang="zh-CN" smtClean="0"/>
          </a:p>
          <a:p>
            <a:r>
              <a:rPr lang="en-US" smtClean="0"/>
              <a:t>Class</a:t>
            </a:r>
            <a:r>
              <a:rPr lang="zh-CN" altLang="en-US" smtClean="0"/>
              <a:t>类是反射机制的根源，可以</a:t>
            </a:r>
            <a:r>
              <a:rPr lang="en-US" smtClean="0"/>
              <a:t>Object</a:t>
            </a:r>
            <a:r>
              <a:rPr lang="zh-CN" altLang="en-US" smtClean="0"/>
              <a:t>类中所提供的方法获取到一个</a:t>
            </a:r>
            <a:r>
              <a:rPr lang="en-US" smtClean="0"/>
              <a:t>Class</a:t>
            </a:r>
            <a:r>
              <a:rPr lang="zh-CN" altLang="en-US" smtClean="0"/>
              <a:t>实例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b="1" smtClean="0"/>
              <a:t>获取</a:t>
            </a:r>
            <a:r>
              <a:rPr lang="en-US" b="1" smtClean="0"/>
              <a:t>Class</a:t>
            </a:r>
            <a:r>
              <a:rPr lang="zh-CN" altLang="en-US" b="1" smtClean="0"/>
              <a:t>实例化对象：</a:t>
            </a:r>
            <a:r>
              <a:rPr lang="en-US" smtClean="0"/>
              <a:t>public final Class&lt;?&gt; getClass()</a:t>
            </a:r>
            <a:r>
              <a:rPr lang="zh-CN" altLang="en-US" smtClean="0"/>
              <a:t>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获取反射信息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java.util.Date;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JavaReflectDemo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Date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【正】获取类实例化对象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.getClass()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【反】获取对象所属类信息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67</Words>
  <Application>Microsoft Office PowerPoint</Application>
  <PresentationFormat>全屏显示(16:9)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第17章：反射机制</vt:lpstr>
      <vt:lpstr>反射</vt:lpstr>
      <vt:lpstr>范例：获取反射信息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2018-12-10T09:54:07Z</dcterms:modified>
</cp:coreProperties>
</file>