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类对象实例化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方式</a:t>
            </a:r>
            <a:r>
              <a:rPr lang="zh-CN" altLang="en-US" b="1" smtClean="0"/>
              <a:t>一</a:t>
            </a:r>
            <a:r>
              <a:rPr lang="zh-CN" altLang="en-US" b="1" smtClean="0"/>
              <a:t>：</a:t>
            </a:r>
            <a:r>
              <a:rPr lang="zh-CN" altLang="en-US" smtClean="0"/>
              <a:t>利用</a:t>
            </a:r>
            <a:r>
              <a:rPr lang="en-US" smtClean="0"/>
              <a:t>Object</a:t>
            </a:r>
            <a:r>
              <a:rPr lang="zh-CN" altLang="en-US" smtClean="0"/>
              <a:t>类</a:t>
            </a:r>
            <a:r>
              <a:rPr lang="zh-CN" altLang="en-US" smtClean="0"/>
              <a:t>中</a:t>
            </a:r>
            <a:r>
              <a:rPr lang="zh-CN" altLang="en-US" smtClean="0"/>
              <a:t>提供</a:t>
            </a:r>
            <a:r>
              <a:rPr lang="en-US" smtClean="0"/>
              <a:t>getClass</a:t>
            </a:r>
            <a:r>
              <a:rPr lang="en-US" smtClean="0"/>
              <a:t>()</a:t>
            </a:r>
            <a:r>
              <a:rPr lang="zh-CN" altLang="en-US" smtClean="0"/>
              <a:t>方法获取实例化对象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【操作特点】需要获取一个类的实例化对象之后才可以获取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Class&lt;?&gt;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方式二：</a:t>
            </a:r>
            <a:r>
              <a:rPr lang="zh-CN" altLang="en-US" smtClean="0"/>
              <a:t>使用“类</a:t>
            </a:r>
            <a:r>
              <a:rPr lang="en-US" smtClean="0"/>
              <a:t>.class</a:t>
            </a:r>
            <a:r>
              <a:rPr lang="zh-CN" altLang="en-US" smtClean="0"/>
              <a:t>”</a:t>
            </a:r>
            <a:r>
              <a:rPr lang="zh-CN" altLang="en-US" smtClean="0"/>
              <a:t>形式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【操作特点】直接通过一个类的完整名称可以获取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类实例，需要编写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或编写完整类名称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Class&lt;?&gt;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Member.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14296"/>
            <a:ext cx="8784976" cy="785817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方式三：</a:t>
            </a:r>
            <a:r>
              <a:rPr lang="zh-CN" altLang="en-US" smtClean="0"/>
              <a:t>使用</a:t>
            </a:r>
            <a:r>
              <a:rPr lang="en-US" smtClean="0"/>
              <a:t>Class</a:t>
            </a:r>
            <a:r>
              <a:rPr lang="zh-CN" altLang="en-US" smtClean="0"/>
              <a:t>类内部提供的</a:t>
            </a:r>
            <a:r>
              <a:rPr lang="en-US" smtClean="0"/>
              <a:t>forName()</a:t>
            </a:r>
            <a:r>
              <a:rPr lang="zh-CN" altLang="en-US" smtClean="0"/>
              <a:t>方法根据类的完整名称获取实例化对象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00114"/>
            <a:ext cx="8784976" cy="3443844"/>
          </a:xfrm>
        </p:spPr>
        <p:txBody>
          <a:bodyPr/>
          <a:lstStyle/>
          <a:p>
            <a:r>
              <a:rPr lang="en-US" b="1" smtClean="0"/>
              <a:t>Class</a:t>
            </a:r>
            <a:r>
              <a:rPr lang="zh-CN" altLang="en-US" b="1" smtClean="0"/>
              <a:t>实例化方法：</a:t>
            </a:r>
            <a:r>
              <a:rPr lang="en-US" smtClean="0"/>
              <a:t>public static Class&lt;?&gt; forName​(String className) throws ClassNotFoundException</a:t>
            </a:r>
            <a:r>
              <a:rPr lang="zh-CN" altLang="en-US" smtClean="0"/>
              <a:t>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857370"/>
          <a:ext cx="8572560" cy="250033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50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【操作特点】通过名称字符串（包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类）可以获取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类实例，可以不使用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Class&lt;?&gt;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Class.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"cn.mldn.demo.Member"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clazz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100</Words>
  <Application>Microsoft Office PowerPoint</Application>
  <PresentationFormat>全屏显示(16:9)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第17章：反射机制</vt:lpstr>
      <vt:lpstr>方式一：利用Object类中提供getClass()方法获取实例化对象</vt:lpstr>
      <vt:lpstr>方式二：使用“类.class”形式</vt:lpstr>
      <vt:lpstr>方式三：使用Class类内部提供的forName()方法根据类的完整名称获取实例化对象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2018-12-10T09:56:24Z</dcterms:modified>
</cp:coreProperties>
</file>