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24" autoAdjust="0"/>
    <p:restoredTop sz="79732" autoAdjust="0"/>
  </p:normalViewPr>
  <p:slideViewPr>
    <p:cSldViewPr>
      <p:cViewPr varScale="1">
        <p:scale>
          <a:sx n="93" d="100"/>
          <a:sy n="93" d="100"/>
        </p:scale>
        <p:origin x="-1098" y="-102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IMessageService {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定义父接口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send();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IChannelService {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定义父接口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connect()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AbstractBase {}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定义抽象类</a:t>
            </a: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Mail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extends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AbstractBase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IMessageService, IChannelService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connect() {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获取连接状态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send()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.connect())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信息发送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www.mldn.cn");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消息发送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JavaReflectDemo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Class&lt;?&gt; cls = Mail.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获取指定类的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Package pack = cls.getPackage() 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获取指定类的包定义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.println(pack.getName());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获取包名称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Class&lt;?&gt; parent = cls.getSuperclass() 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获取父类对象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.println(parent.getName());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父类信息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.println(parent.getSuperclass().getName());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父类信息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Class&lt;?&gt; clazz[] = cls.getInterfaces() 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获取接口信息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(Class&lt;?&gt; temp : clazz)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.println(temp.getName());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java.lang.reflect.Constructor;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Mail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msg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Mail() {}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无参构造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Mail(String msg) {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单参构造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构造方法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类单参构造方法，实例化对象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.msg = msg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toString() {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toString()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覆写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消息内容：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.msg;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JavaReflectDemo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Class&lt;?&gt; cls = Mail.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获取指定类的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Constructor&lt;?&gt;[] constructors = cls.getDeclaredConstructors() ; 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获取全部构造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(Constructor&lt;?&gt; cons : constructors)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.println(cons);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获取单参构造并且参数类型为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的构造方法对象实例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Constructor&lt;?&gt; cons = cls.getDeclaredConstructor(String.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Object obj = cons.newInstance("www.mldn.cn") 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调用单参构造实例化对象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.println(obj);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java.lang.reflect.Method;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java.lang.reflect.Modifier;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Mail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connect()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send()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发送信息：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www.mldn.cn");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JavaReflectDemo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Class&lt;?&gt; cls = Mail.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获取指定类的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Method methods[] = cls.getMethods();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获取全部方法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(Method met : methods) {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输出方法信息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 = met.getModifiers(); 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方法修饰符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.print(Modifier.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(mod) + " 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.print(met.getReturnType().getName() + " 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.print(met.getName() + "(");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Class&lt;?&gt; params[] = met.getParameterTypes(); 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获取参数类型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0; x &lt; params.length; x++)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.print(params[x].getName() + " " + "arg-" + x);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(x &lt; params.length - 1) {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控制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“,”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.print(",");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.print(")");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Class&lt;?&gt; exp[] = met.getExceptionTypes();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获取异常信息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(exp.length &gt; 0)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.print(" throws 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0; x &lt; exp.length; x++)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.print(exp[x].getName());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(x &lt; exp.length - 1) {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控制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“,”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.println(",");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.println(); 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换行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java.lang.reflect.Method;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Member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name ;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setName(String name)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.name = name;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getName()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JavaReflectDemo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Class&lt;?&gt; cls = Member.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获取指定类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String value =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小李老师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;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通过反射实例化才可以调用类中的成员属性以及方法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Object obj = cls.getDeclaredConstructor().newInstance() 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调用无参构造实例化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反射调用方法需要明确的知道方法的名称以及方法中的参数类型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String setMethodName = "setName" ; 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方法名称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Method setMethod = cls.getDeclaredMethod(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setMethodName, String.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;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获取指定方法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setMethod.invoke(obj, value)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.setName(value)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String getMethodName = "getName" 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方法名称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Method getMethod = cls.getDeclaredMethod(getMethodName) ; 	// getter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没有参数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</a:t>
            </a:r>
            <a:r>
              <a:rPr lang="en-US" sz="1200" b="1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getMethod.invoke(obj)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.getName()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java.lang.reflect.Field;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IChannelService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"mldnjava"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AbstractBase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protected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"www.mldn.cn"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info = "Hello MLDN"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Member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extends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AbstractBase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IChannelService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name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age ;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JavaReflectDemo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Class&lt;?&gt; cls = Member.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指定类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Field fields [] = cls.getFields() 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获取公共成员属性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(Field fie : fields)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.println(fie);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.println("-------------------------------------------------");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Field fields [] = cls.getDeclaredFields() 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获取本类成员属性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(Field fie : fields)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.println(fie);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java.lang.reflect.Field;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Member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name 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为说明问题不再提供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JavaReflectDemo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Class&lt;?&gt; cls = Member.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获取指定类的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Object obj = cls.getDeclaredConstructor().newInstance() 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反射实例化对象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Field nameField = cls.getDeclaredField("name") 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获取指定名称成员属性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nameField.setAccessible(true);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取消封装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nameField.set(obj,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小李老师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设置属性内容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.println(nameField.get(obj));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获取属性内容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17</a:t>
            </a:r>
            <a:r>
              <a:rPr lang="zh-CN" altLang="en-US" smtClean="0"/>
              <a:t>章：反射机制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反射机制与类操作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Unsafe</a:t>
            </a:r>
            <a:r>
              <a:rPr lang="zh-CN" altLang="en-US" smtClean="0"/>
              <a:t>工具类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785800"/>
          <a:ext cx="8715436" cy="371477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java.lang.reflect.Field;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sun.misc.Unsafe;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Singleton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Singleton()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"***** Singleton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类构造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 *******"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构造不执行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print()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JavaReflectDemo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Field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field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Unsafe.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.getDeclaredField(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"theUnsafe"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获取成员属性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field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.setAccessible(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解除封装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Unsafe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unsafeObject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(Unsafe)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field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.get(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成员属性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利用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Unsafe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类绕过了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JVM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的管理机制，可以在没有实例化对象的情况下获取一个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Singleton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类实例化对象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Singleton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instance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(Singleton)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unsafeObject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.allocateInstance(Singleton.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instance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对象调用方法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反射机制与类操作</a:t>
            </a:r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85800"/>
            <a:ext cx="6786610" cy="3676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反射获取类结构信息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000114"/>
          <a:ext cx="8572560" cy="1500200"/>
        </p:xfrm>
        <a:graphic>
          <a:graphicData uri="http://schemas.openxmlformats.org/drawingml/2006/table">
            <a:tbl>
              <a:tblPr/>
              <a:tblGrid>
                <a:gridCol w="485239"/>
                <a:gridCol w="3801041"/>
                <a:gridCol w="727859"/>
                <a:gridCol w="3558421"/>
              </a:tblGrid>
              <a:tr h="375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Package getPackage()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获取包信息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Class&lt;? super T&gt; getSuperclass()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获取继承父类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Class&lt;?&gt;[] getInterfaces()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获取实现接口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</a:t>
            </a:r>
            <a:r>
              <a:rPr lang="zh-CN" altLang="en-US" smtClean="0"/>
              <a:t>类获取构造方法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928676"/>
          <a:ext cx="8501122" cy="3500462"/>
        </p:xfrm>
        <a:graphic>
          <a:graphicData uri="http://schemas.openxmlformats.org/drawingml/2006/table">
            <a:tbl>
              <a:tblPr/>
              <a:tblGrid>
                <a:gridCol w="481196"/>
                <a:gridCol w="3769365"/>
                <a:gridCol w="721793"/>
                <a:gridCol w="3528768"/>
              </a:tblGrid>
              <a:tr h="3182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64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Constructor&lt;?&gt;[] getDeclaredConstructors() throws SecurityException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获取指定类中所有的构造方法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4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Constructor&lt;T&gt; getDeclaredConstructor​(Class&lt;?&gt;... parameterTypes)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throws NoSuchMethodException, SecurityException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获取指定类中指定参数类型的构造方法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64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Constructor&lt;?&gt;[] getConstructors() throws SecurityException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获取类中所有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权限的构造方法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4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Constructor&lt;T&gt; getConstructor​(Class&lt;?&gt;... parameterTypes) throws NoSuchMethodException, SecurityException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获取指定类中指定参数类型并且访问权限为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的构造方法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Constructor</a:t>
            </a:r>
            <a:r>
              <a:rPr lang="zh-CN" altLang="en-US" smtClean="0"/>
              <a:t>类常用方法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501122" cy="3500463"/>
        </p:xfrm>
        <a:graphic>
          <a:graphicData uri="http://schemas.openxmlformats.org/drawingml/2006/table">
            <a:tbl>
              <a:tblPr/>
              <a:tblGrid>
                <a:gridCol w="481196"/>
                <a:gridCol w="3769365"/>
                <a:gridCol w="721793"/>
                <a:gridCol w="3528768"/>
              </a:tblGrid>
              <a:tr h="3182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4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T newInstance​(Object... initargs) throws InstantiationException,IllegalAccessException, IllegalArgumentException, InvocationTargetException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调用构造方法传入指定参数进行对象实例化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 getName()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获取构造方法名称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Type[] getGenericParameterTypes()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获取构造方法的参数类型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Type[] getGenericExceptionTypes()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获取构造方法抛出的异常类型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int getParameterCount()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获取构造方法的参数个数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64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&lt;T extends Annotation&gt; T getAnnotation​(Class&lt;T&gt; annotationClass)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获取全部声明的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Annotation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void setAccessible​(boolean flag)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设置构造方法可见性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</a:t>
            </a:r>
            <a:r>
              <a:rPr lang="zh-CN" altLang="en-US" smtClean="0"/>
              <a:t>获取方法信息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928676"/>
          <a:ext cx="8429684" cy="3571900"/>
        </p:xfrm>
        <a:graphic>
          <a:graphicData uri="http://schemas.openxmlformats.org/drawingml/2006/table">
            <a:tbl>
              <a:tblPr/>
              <a:tblGrid>
                <a:gridCol w="477152"/>
                <a:gridCol w="3737690"/>
                <a:gridCol w="715728"/>
                <a:gridCol w="3499114"/>
              </a:tblGrid>
              <a:tr h="324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4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Method[] getDeclaredMethods() throws SecurityException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获取一个类中所有定义的方法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4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Method getDeclaredMethod​(String name, Class&lt;?&gt;... parameterTypes) throws NoSuchMethodException, SecurityException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获取一个类中指定名称与指定参数类型的方法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4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Method[] getMethods() throws SecurityException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获取一个类中所有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类型的方法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4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Method getMethod​(String name, Class&lt;?&gt;... parameterTypes) throws NoSuchMethodException, SecurityException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获取类中指定名称、指定参数类型的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</a:t>
            </a:r>
            <a:r>
              <a:rPr lang="zh-CN" altLang="en-US" smtClean="0"/>
              <a:t>类的常用方法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40"/>
        </p:xfrm>
        <a:graphic>
          <a:graphicData uri="http://schemas.openxmlformats.org/drawingml/2006/table">
            <a:tbl>
              <a:tblPr/>
              <a:tblGrid>
                <a:gridCol w="493327"/>
                <a:gridCol w="3864391"/>
                <a:gridCol w="739990"/>
                <a:gridCol w="3617728"/>
              </a:tblGrid>
              <a:tr h="280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0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Object invoke​(Object obj, Object... args) throws IllegalAccessException, IllegalArgumentException, InvocationTargetException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方法调用，等价于“实例化对象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”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Class&lt;?&gt; getReturnType()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获取方法返回值类型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 getName()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获取构造方法名称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Type[] getGenericParameterTypes()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获取构造方法的参数类型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Type[] getGenericExceptionTypes()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获取构造方法抛出的异常类型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int getParameterCount()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获取构造方法的参数个数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5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&lt;T extends Annotation&gt; T getAnnotation​(Class&lt;T&gt; annotationClass)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获取全部声明的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Annotation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int getModifiers()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获取方法修饰符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void setAccessible​(boolean flag)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设置方法可见性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</a:t>
            </a:r>
            <a:r>
              <a:rPr lang="zh-CN" altLang="en-US" smtClean="0"/>
              <a:t>获取成员属性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643998" cy="3429024"/>
        </p:xfrm>
        <a:graphic>
          <a:graphicData uri="http://schemas.openxmlformats.org/drawingml/2006/table">
            <a:tbl>
              <a:tblPr/>
              <a:tblGrid>
                <a:gridCol w="489283"/>
                <a:gridCol w="3832716"/>
                <a:gridCol w="733924"/>
                <a:gridCol w="3588075"/>
              </a:tblGrid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Field[] getDeclaredFields() throws SecurityException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获取本类全部成员信息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Field getDeclaredField​(String name) throws NoSuchFieldException, SecurityException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获取指定成员属性信息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Field[] getFields() throws SecurityException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获取父类中全部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成员信息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Field getField​(String name) throws NoSuchFieldException, SecurityException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获取父类中定义的全部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成员信息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Field</a:t>
            </a:r>
            <a:r>
              <a:rPr lang="zh-CN" altLang="en-US" smtClean="0"/>
              <a:t>类常用方法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501122" cy="3000398"/>
        </p:xfrm>
        <a:graphic>
          <a:graphicData uri="http://schemas.openxmlformats.org/drawingml/2006/table">
            <a:tbl>
              <a:tblPr/>
              <a:tblGrid>
                <a:gridCol w="481196"/>
                <a:gridCol w="3769365"/>
                <a:gridCol w="721793"/>
                <a:gridCol w="3528768"/>
              </a:tblGrid>
              <a:tr h="375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Class&lt;?&gt; getType()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获取成员属性类型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0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void set​(Object obj,  Object value) throws IllegalArgumentException, IllegalAccessException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设置成员属性内容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0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Object get​(Object obj) throws IllegalArgumentException, IllegalAccessException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获取成员属性内容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int getModifiers()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获取成员属性修饰符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void setAccessible​(boolean flag)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设置成员属性可见性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9587</TotalTime>
  <Words>755</Words>
  <Application>Microsoft Office PowerPoint</Application>
  <PresentationFormat>全屏显示(16:9)</PresentationFormat>
  <Paragraphs>390</Paragraphs>
  <Slides>10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第17章：反射机制</vt:lpstr>
      <vt:lpstr>反射机制与类操作</vt:lpstr>
      <vt:lpstr>反射获取类结构信息</vt:lpstr>
      <vt:lpstr>Class类获取构造方法</vt:lpstr>
      <vt:lpstr>Constructor类常用方法</vt:lpstr>
      <vt:lpstr>Class获取方法信息</vt:lpstr>
      <vt:lpstr>Method类的常用方法</vt:lpstr>
      <vt:lpstr>Class获取成员属性</vt:lpstr>
      <vt:lpstr>Field类常用方法</vt:lpstr>
      <vt:lpstr>Unsafe工具类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734</cp:revision>
  <dcterms:created xsi:type="dcterms:W3CDTF">2015-01-02T11:02:54Z</dcterms:created>
  <dcterms:modified xsi:type="dcterms:W3CDTF">2018-12-10T10:05:07Z</dcterms:modified>
</cp:coreProperties>
</file>