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反射与简单</a:t>
            </a:r>
            <a:r>
              <a:rPr lang="en-US" altLang="zh-CN" smtClean="0"/>
              <a:t>Java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传统属性赋值弊端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Emp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Emp()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.setEname(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SMITH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属性设置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.setJob(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"CLERK"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属性设置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.getEname()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、职位：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.getJob());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自动赋值</a:t>
            </a:r>
            <a:r>
              <a:rPr lang="zh-CN" altLang="en-US" smtClean="0"/>
              <a:t>程序设计方案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800"/>
            <a:ext cx="7500990" cy="37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24</Words>
  <Application>Microsoft Office PowerPoint</Application>
  <PresentationFormat>全屏显示(16:9)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第17章：反射机制</vt:lpstr>
      <vt:lpstr>传统属性赋值弊端</vt:lpstr>
      <vt:lpstr>自动赋值程序设计方案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2018-12-10T10:06:13Z</dcterms:modified>
</cp:coreProperties>
</file>