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17</a:t>
            </a:r>
            <a:r>
              <a:rPr lang="zh-CN" altLang="en-US" smtClean="0"/>
              <a:t>章：反射机制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ClassLoader</a:t>
            </a:r>
            <a:r>
              <a:rPr lang="zh-CN" altLang="en-US" smtClean="0"/>
              <a:t>类加载器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ClassLoader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程序的执行需要依靠</a:t>
            </a:r>
            <a:r>
              <a:rPr lang="en-US" smtClean="0"/>
              <a:t>JVM</a:t>
            </a:r>
            <a:r>
              <a:rPr lang="zh-CN" altLang="en-US" smtClean="0"/>
              <a:t>，</a:t>
            </a:r>
            <a:r>
              <a:rPr lang="en-US" smtClean="0"/>
              <a:t>JVM</a:t>
            </a:r>
            <a:r>
              <a:rPr lang="zh-CN" altLang="en-US" smtClean="0"/>
              <a:t>在进行类执行时会通过设置的</a:t>
            </a:r>
            <a:r>
              <a:rPr lang="en-US" smtClean="0"/>
              <a:t>CLASSPATH</a:t>
            </a:r>
            <a:r>
              <a:rPr lang="zh-CN" altLang="en-US" smtClean="0"/>
              <a:t>环境属性进行指定路径的字节码</a:t>
            </a:r>
            <a:r>
              <a:rPr lang="zh-CN" altLang="en-US" smtClean="0"/>
              <a:t>文件</a:t>
            </a:r>
            <a:r>
              <a:rPr lang="zh-CN" altLang="en-US" smtClean="0"/>
              <a:t>加载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32"/>
            <a:ext cx="838376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</a:t>
            </a:r>
            <a:r>
              <a:rPr lang="zh-CN" altLang="en-US" smtClean="0"/>
              <a:t>加载</a:t>
            </a:r>
            <a:r>
              <a:rPr lang="zh-CN" altLang="en-US" smtClean="0"/>
              <a:t>器</a:t>
            </a:r>
            <a:r>
              <a:rPr lang="zh-CN" altLang="en-US" smtClean="0"/>
              <a:t>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JVM</a:t>
            </a:r>
            <a:r>
              <a:rPr lang="zh-CN" altLang="en-US" smtClean="0"/>
              <a:t>提供有三种类加载</a:t>
            </a:r>
            <a:r>
              <a:rPr lang="zh-CN" altLang="en-US" smtClean="0"/>
              <a:t>器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Bootstrp</a:t>
            </a:r>
            <a:r>
              <a:rPr lang="zh-CN" altLang="en-US" smtClean="0"/>
              <a:t>根</a:t>
            </a:r>
            <a:r>
              <a:rPr lang="zh-CN" altLang="en-US" smtClean="0"/>
              <a:t>加载</a:t>
            </a:r>
            <a:r>
              <a:rPr lang="zh-CN" altLang="en-US" smtClean="0"/>
              <a:t>器</a:t>
            </a:r>
            <a:endParaRPr lang="en-US" altLang="zh-CN" smtClean="0"/>
          </a:p>
          <a:p>
            <a:pPr lvl="1"/>
            <a:r>
              <a:rPr lang="en-US" smtClean="0"/>
              <a:t>PlatformClassLoader</a:t>
            </a:r>
            <a:r>
              <a:rPr lang="zh-CN" altLang="en-US" smtClean="0"/>
              <a:t>类</a:t>
            </a:r>
            <a:r>
              <a:rPr lang="zh-CN" altLang="en-US" smtClean="0"/>
              <a:t>加载</a:t>
            </a:r>
            <a:r>
              <a:rPr lang="zh-CN" altLang="en-US" smtClean="0"/>
              <a:t>器</a:t>
            </a:r>
            <a:endParaRPr lang="en-US" altLang="zh-CN" smtClean="0"/>
          </a:p>
          <a:p>
            <a:pPr lvl="1"/>
            <a:r>
              <a:rPr lang="en-US" smtClean="0"/>
              <a:t>AppClassLoader</a:t>
            </a:r>
            <a:r>
              <a:rPr lang="zh-CN" altLang="en-US" smtClean="0"/>
              <a:t>类加载器</a:t>
            </a:r>
          </a:p>
          <a:p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428874"/>
            <a:ext cx="5214974" cy="208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获取系统类加载器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JavaReflectDemo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.getClass().getClassLoader());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获取自定义类加载器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1413484"/>
                <a:gridCol w="7230514"/>
              </a:tblGrid>
              <a:tr h="296021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{}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JavaReflectDemo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Member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.getClass().getClassLoader());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.getClass().getClassLoader().getParent());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.getClass().getClassLoader().getParent().getParent());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1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jdk.internal.loader.ClassLoaders$AppClassLoader@311d617d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jdk.internal.loader.ClassLoaders$PlatformClassLoader@7c53a9eb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101</Words>
  <Application>Microsoft Office PowerPoint</Application>
  <PresentationFormat>全屏显示(16:9)</PresentationFormat>
  <Paragraphs>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第17章：反射机制</vt:lpstr>
      <vt:lpstr>ClassLoader</vt:lpstr>
      <vt:lpstr>类加载器分类</vt:lpstr>
      <vt:lpstr>范例：获取系统类加载器</vt:lpstr>
      <vt:lpstr>范例：获取自定义类加载器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2018-12-10T10:09:06Z</dcterms:modified>
</cp:coreProperties>
</file>