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94188" autoAdjust="0"/>
  </p:normalViewPr>
  <p:slideViewPr>
    <p:cSldViewPr>
      <p:cViewPr varScale="1">
        <p:scale>
          <a:sx n="111" d="100"/>
          <a:sy n="111" d="100"/>
        </p:scale>
        <p:origin x="-55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6132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java.io.Serializable;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java.lang.annotation.Annotation;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java.lang.reflect.Method;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@FunctionalInterface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@Deprecated(since="1.0")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strike="sng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IMessage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有两个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Annotation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send(String msg)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@SuppressWarnings("serial")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无法在程序执行的时候获取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MessageImpl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strike="sng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IMessage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Serializable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无法在程序执行的时候获取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send(String msg)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消息发送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msg);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JavaReflectDemo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{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获取接口上的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Annotation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Annotation annotations [] = </a:t>
            </a:r>
            <a:r>
              <a:rPr lang="en-US" sz="1200" strike="sng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IMessage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.getAnnotations() ;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(Annotation temp : annotations)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.println(temp);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.println("-----------------------------------");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{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MessageImpl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子类上的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Annotation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Annotation annotations [] = MessageImpl.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.getAnnotations()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(Annotation temp : annotations)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.println(temp);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.println("-----------------------------------");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{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MessageImpl.toString()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方法上的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Annotation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Method method = MessageImpl.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.getDeclaredMethod("send", String.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Annotation annotations [] = method.getAnnotations()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(Annotation temp : annotations)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.println(temp);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java.lang.annotation.ElementType;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java.lang.annotation.Retention;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java.lang.annotation.RetentionPolicy;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java.lang.annotation.Target;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java.lang.reflect.Method;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@Target({ ElementType.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ElementType.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})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Annotation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只能用在类和方法上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@Retention(RetentionPolicy.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Annotation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的运行策略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@interface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DefaultAnnotation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Annotation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title() 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url()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"www.mldn.cn"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获取数据，提供有默认值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@DefaultAnnotation(title="MLDN")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方法上使用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Annotation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send(String msg)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消息发送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msg);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JavaReflectDemo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Method method = Message.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.getMethod("send", String.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; 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获取指定方法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DefaultAnnotation anno = method.getAnnotation(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DefaultAnnotation.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;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获取指定的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Annotation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msg = anno.title()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anno.url()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method.invoke(Message.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.getDeclaredConstructor().newInstance(), msg)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java.lang.annotation.ElementType;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java.lang.annotation.Retention;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java.lang.annotation.RetentionPolicy;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java.lang.annotation.Target;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java.lang.reflect.InvocationHandler;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java.lang.reflect.Method;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java.lang.reflect.Proxy;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IMessage {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业务接口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send(String msg);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输出业务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CloudMessageImpl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IMessage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业务接口实现子类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send(String msg)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方法覆写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云消息发送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msg);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NetMessageImpl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IMessage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业务接口实现子类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send(String msg)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方法覆写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网络消息发送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msg);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Factory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Factory()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&lt;T&gt; T getInstance(Class&lt;T&gt; clazz) {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返回实例化对象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	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利用反射获取实例化对象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MessageProxy().bind(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clazz.getDeclaredConstructor().newInstance());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@Target({ ElementType.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ElementType.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})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只能用在类和方法上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@Retention(RetentionPolicy.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@interface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UseMessage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Class&lt;?&gt; clazz();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定义要使用的类型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@UseMessage(clazz = NetMessageImpl.class)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					// Annotation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定义使用类</a:t>
            </a: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MessageService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IMessage message;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定义业务处理类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MessageService()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UseMessage use = MessageService.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.getAnnotation(UseMessage.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.message = (IMessage) 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(use.clazz());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Annotation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send(String msg)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.message.send(msg);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MessageProxy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InvocationHandler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代理类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 target;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 bind(Object target)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对象绑定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.target = target;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Proxy.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newProxyInstance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(target.getClass().getClassLoader(),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target.getClass().getInterfaces(),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connect() {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代理方法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〖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代理操作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〗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进行消息发送通道的连接。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close() {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代理方法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〖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代理操作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〗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关闭连接通道。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 invoke(Object proxy, Method method, Object[]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Throwable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.connect())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method.invoke(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.target, args);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代理调用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消息无法进行发送！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.close();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JavaReflectDemo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MessageService messageService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MessageService();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实例化接口对象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messageService.send("www.mldn.cn");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17</a:t>
            </a:r>
            <a:r>
              <a:rPr lang="zh-CN" altLang="en-US" smtClean="0"/>
              <a:t>章：反射机制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反射与</a:t>
            </a:r>
            <a:r>
              <a:rPr lang="en-US" altLang="zh-CN" smtClean="0"/>
              <a:t>Annotation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AccessibleObject</a:t>
            </a:r>
            <a:r>
              <a:rPr lang="zh-CN" altLang="en-US" smtClean="0"/>
              <a:t>类提供的</a:t>
            </a:r>
            <a:r>
              <a:rPr lang="en-US" smtClean="0"/>
              <a:t>Annotation</a:t>
            </a:r>
            <a:r>
              <a:rPr lang="zh-CN" altLang="en-US" smtClean="0"/>
              <a:t>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01122" cy="3000396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Annotation[] getAnnotations()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获取全部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Annotation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&lt;T extends Annotation&gt; T getDeclaredAnnotation​(Class&lt;T&gt; annotationClass)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获取指定类型的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Annotation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isAnnotationPresent​(Class&lt;? extends Annotation&gt; annotationClass)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是否存在指定的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Annotation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RetentionPolicy</a:t>
            </a:r>
            <a:r>
              <a:rPr lang="zh-CN" altLang="en-US" smtClean="0"/>
              <a:t>的三个范围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501122" cy="2571767"/>
        </p:xfrm>
        <a:graphic>
          <a:graphicData uri="http://schemas.openxmlformats.org/drawingml/2006/table">
            <a:tbl>
              <a:tblPr/>
              <a:tblGrid>
                <a:gridCol w="481196"/>
                <a:gridCol w="962391"/>
                <a:gridCol w="7057535"/>
              </a:tblGrid>
              <a:tr h="367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范围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SOURCE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此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Annotation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类型的信息只会保留在程序源文件之中（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*.java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），编译之后不会保存在编译好的类文件（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*.class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）之中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CLASS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此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Annotation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类型将保留在程序源文件（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*.java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）和编译之后的类文件（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*.class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）之中，在使用此类的时候，这些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Annotation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信息将不会被加载到虚拟机（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JVM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）之中，如果一个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Annotation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声明时没有指定范围，则默认是此范围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RUNTIME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此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Annotation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类型的信息保留在源文件（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*.java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）、类文件（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*.class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）在执行时也会加载到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JVM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之中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</a:t>
            </a:r>
            <a:r>
              <a:rPr lang="zh-CN" altLang="en-US" smtClean="0"/>
              <a:t>操作范围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572560" cy="3357585"/>
        </p:xfrm>
        <a:graphic>
          <a:graphicData uri="http://schemas.openxmlformats.org/drawingml/2006/table">
            <a:tbl>
              <a:tblPr/>
              <a:tblGrid>
                <a:gridCol w="485239"/>
                <a:gridCol w="4528900"/>
                <a:gridCol w="3558421"/>
              </a:tblGrid>
              <a:tr h="373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范围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final ElementType ANNOTATION_TYPE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只能用在注释声明上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final ElementType CONSTRUCTOR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只能用在构造方法声明上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final ElementType FIELD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只能用在字段声明（包括枚举常量）上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final ElementType LOCAL_VARIABLE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只能用在局部变量声明上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final ElementType METHOD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只能用在方法的声明上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final ElementType PACKAGE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只能用在包的声明上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final ElementType PARAMETER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只能用在参数的声明上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final ElementType TYPE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只能用在类、接口、枚举类型上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</a:t>
            </a:r>
            <a:r>
              <a:rPr lang="zh-CN" altLang="en-US" smtClean="0"/>
              <a:t>整合应用</a:t>
            </a:r>
            <a:endParaRPr lang="zh-CN" altLang="en-US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857238"/>
            <a:ext cx="8715436" cy="362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9588</TotalTime>
  <Words>399</Words>
  <Application>Microsoft Office PowerPoint</Application>
  <PresentationFormat>全屏显示(16:9)</PresentationFormat>
  <Paragraphs>215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第17章：反射机制</vt:lpstr>
      <vt:lpstr>AccessibleObject类提供的Annotation方法</vt:lpstr>
      <vt:lpstr>RetentionPolicy的三个范围</vt:lpstr>
      <vt:lpstr>Annotation操作范围</vt:lpstr>
      <vt:lpstr>Annotation整合应用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730</cp:revision>
  <dcterms:created xsi:type="dcterms:W3CDTF">2015-01-02T11:02:54Z</dcterms:created>
  <dcterms:modified xsi:type="dcterms:W3CDTF">2018-12-10T10:17:27Z</dcterms:modified>
</cp:coreProperties>
</file>