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1" r:id="rId3"/>
    <p:sldId id="262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18</a:t>
            </a:r>
            <a:r>
              <a:rPr lang="zh-CN" altLang="en-US" smtClean="0"/>
              <a:t>章：类集框架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类集框架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类集产生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数组可以保存多个数据，但是却有长度限制；</a:t>
            </a:r>
            <a:endParaRPr lang="en-US" altLang="zh-CN" smtClean="0"/>
          </a:p>
          <a:p>
            <a:r>
              <a:rPr lang="zh-CN" altLang="en-US" smtClean="0"/>
              <a:t>利用数据结构可以实现数组动态保存，但是会存在有如下问题：</a:t>
            </a:r>
            <a:endParaRPr lang="en-US" altLang="zh-CN" smtClean="0"/>
          </a:p>
          <a:p>
            <a:pPr lvl="1"/>
            <a:r>
              <a:rPr lang="zh-CN" altLang="en-US" smtClean="0"/>
              <a:t>数据结构的代码实现困难，对于一般的开发者而言实开发</a:t>
            </a:r>
            <a:r>
              <a:rPr lang="zh-CN" altLang="en-US" smtClean="0"/>
              <a:t>难度</a:t>
            </a:r>
            <a:r>
              <a:rPr lang="zh-CN" altLang="en-US" smtClean="0"/>
              <a:t>较高</a:t>
            </a:r>
            <a:endParaRPr lang="en-US" altLang="zh-CN" smtClean="0"/>
          </a:p>
          <a:p>
            <a:pPr lvl="1"/>
            <a:r>
              <a:rPr lang="zh-CN" altLang="en-US" smtClean="0"/>
              <a:t>随着业务的不断变化，也需要不断的进行数据结构的优化与结构更新，这样才可以保证较好的</a:t>
            </a:r>
            <a:r>
              <a:rPr lang="zh-CN" altLang="en-US" smtClean="0"/>
              <a:t>处理性</a:t>
            </a:r>
            <a:r>
              <a:rPr lang="zh-CN" altLang="en-US" smtClean="0"/>
              <a:t>能</a:t>
            </a:r>
            <a:endParaRPr lang="en-US" altLang="zh-CN" smtClean="0"/>
          </a:p>
          <a:p>
            <a:pPr lvl="1"/>
            <a:r>
              <a:rPr lang="zh-CN" altLang="en-US" smtClean="0"/>
              <a:t>数据结构的实现需要考虑到多线程</a:t>
            </a:r>
            <a:r>
              <a:rPr lang="zh-CN" altLang="en-US" smtClean="0"/>
              <a:t>并发处理</a:t>
            </a:r>
            <a:r>
              <a:rPr lang="zh-CN" altLang="en-US" smtClean="0"/>
              <a:t>控制</a:t>
            </a:r>
            <a:endParaRPr lang="en-US" altLang="zh-CN" smtClean="0"/>
          </a:p>
          <a:p>
            <a:pPr lvl="1"/>
            <a:r>
              <a:rPr lang="zh-CN" altLang="en-US" smtClean="0"/>
              <a:t>需要提供有行业认可的使用标准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类集核心接口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类集中为了提供标准的数据结构操作，提供有若干核心接口，分别是： </a:t>
            </a:r>
            <a:r>
              <a:rPr lang="en-US" smtClean="0"/>
              <a:t>Collection</a:t>
            </a:r>
            <a:r>
              <a:rPr lang="zh-CN" altLang="en-US" smtClean="0"/>
              <a:t>、</a:t>
            </a:r>
            <a:r>
              <a:rPr lang="en-US" smtClean="0"/>
              <a:t>List</a:t>
            </a:r>
            <a:r>
              <a:rPr lang="zh-CN" altLang="en-US" smtClean="0"/>
              <a:t>、</a:t>
            </a:r>
            <a:r>
              <a:rPr lang="en-US" smtClean="0"/>
              <a:t>Set</a:t>
            </a:r>
            <a:r>
              <a:rPr lang="zh-CN" altLang="en-US" smtClean="0"/>
              <a:t>、</a:t>
            </a:r>
            <a:r>
              <a:rPr lang="en-US" smtClean="0"/>
              <a:t>Map</a:t>
            </a:r>
            <a:r>
              <a:rPr lang="zh-CN" altLang="en-US" smtClean="0"/>
              <a:t>、</a:t>
            </a:r>
            <a:r>
              <a:rPr lang="en-US" smtClean="0"/>
              <a:t>Iterator</a:t>
            </a:r>
            <a:r>
              <a:rPr lang="zh-CN" altLang="en-US" smtClean="0"/>
              <a:t>、</a:t>
            </a:r>
            <a:r>
              <a:rPr lang="en-US" smtClean="0"/>
              <a:t>Enumeration</a:t>
            </a:r>
            <a:r>
              <a:rPr lang="zh-CN" altLang="en-US" smtClean="0"/>
              <a:t>、</a:t>
            </a:r>
            <a:r>
              <a:rPr lang="en-US" smtClean="0"/>
              <a:t>Queue</a:t>
            </a:r>
            <a:r>
              <a:rPr lang="zh-CN" altLang="en-US" smtClean="0"/>
              <a:t>、</a:t>
            </a:r>
            <a:r>
              <a:rPr lang="en-US" smtClean="0"/>
              <a:t>ListIterator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9584</TotalTime>
  <Words>138</Words>
  <Application>Microsoft Office PowerPoint</Application>
  <PresentationFormat>全屏显示(16:9)</PresentationFormat>
  <Paragraphs>11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第18章：类集框架</vt:lpstr>
      <vt:lpstr>类集产生</vt:lpstr>
      <vt:lpstr>类集核心接口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726</cp:revision>
  <dcterms:created xsi:type="dcterms:W3CDTF">2015-01-02T11:02:54Z</dcterms:created>
  <dcterms:modified xsi:type="dcterms:W3CDTF">2018-12-10T10:40:54Z</dcterms:modified>
</cp:coreProperties>
</file>