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18</a:t>
            </a:r>
            <a:r>
              <a:rPr lang="zh-CN" altLang="en-US" smtClean="0"/>
              <a:t>章：类集框架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Collection</a:t>
            </a:r>
            <a:r>
              <a:rPr lang="zh-CN" altLang="en-US" smtClean="0"/>
              <a:t>集合接口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Collection</a:t>
            </a:r>
            <a:r>
              <a:rPr lang="zh-CN" altLang="en-US" smtClean="0"/>
              <a:t>接口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500460"/>
        </p:xfrm>
        <a:graphic>
          <a:graphicData uri="http://schemas.openxmlformats.org/drawingml/2006/table">
            <a:tbl>
              <a:tblPr/>
              <a:tblGrid>
                <a:gridCol w="487385"/>
                <a:gridCol w="3817849"/>
                <a:gridCol w="568616"/>
                <a:gridCol w="3698710"/>
              </a:tblGrid>
              <a:tr h="388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方法名称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01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public boolean add​(E e)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向集合保存数据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02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boolean addAll​(Collection&lt;? extends E&gt; c)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追加一组数据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03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void clear()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清空集合，让根节点为空，同时执行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GC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处理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04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boolean contains​(Object o)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查询数据是否存在，需要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equals()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方法支持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05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boolean remove​(Object o)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数据删除，需要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equals()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方法支持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06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int size()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获取数据长度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07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Object[] toArray()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将集合变为对象数组返回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08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public Iterator&lt;E&gt; iterator()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将集合变为</a:t>
                      </a: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Iterator</a:t>
                      </a: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接口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Collection</a:t>
            </a:r>
            <a:r>
              <a:rPr lang="zh-CN" altLang="en-US" smtClean="0"/>
              <a:t>与其子接口</a:t>
            </a:r>
            <a:endParaRPr lang="zh-CN" altLang="en-US"/>
          </a:p>
        </p:txBody>
      </p: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14"/>
            <a:ext cx="8215702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9583</TotalTime>
  <Words>145</Words>
  <Application>Microsoft Office PowerPoint</Application>
  <PresentationFormat>全屏显示(16:9)</PresentationFormat>
  <Paragraphs>40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第18章：类集框架</vt:lpstr>
      <vt:lpstr>Collection接口</vt:lpstr>
      <vt:lpstr>Collection与其子接口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726</cp:revision>
  <dcterms:created xsi:type="dcterms:W3CDTF">2015-01-02T11:02:54Z</dcterms:created>
  <dcterms:modified xsi:type="dcterms:W3CDTF">2018-12-10T10:41:45Z</dcterms:modified>
</cp:coreProperties>
</file>