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3741" autoAdjust="0"/>
  </p:normalViewPr>
  <p:slideViewPr>
    <p:cSldViewPr>
      <p:cViewPr varScale="1">
        <p:scale>
          <a:sx n="111" d="100"/>
          <a:sy n="111" d="100"/>
        </p:scale>
        <p:origin x="-558" y="-7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java.util.ArrayList;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自定义程序类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属性初始化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 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equals(Object obj)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对象比较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obj)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(obj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(!(obj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Member mem = (Member) obj;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.name.equals(mem.name) &amp;&amp;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== mem.age;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、无参构造略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、年龄：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JavaCollectDemo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List&lt;Member&gt;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ArrayList&lt;Member&gt;();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实例化集合接口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",30))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",16))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",78))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.println(all.contains(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",78)));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all.remove(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",78))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all.forEach(System.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::println);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方法引用替代消费型的接口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 smtClean="0"/>
              <a:t>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</a:t>
            </a:r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6"/>
            <a:ext cx="7572428" cy="318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Vector</a:t>
            </a:r>
            <a:r>
              <a:rPr lang="zh-CN" altLang="en-US" smtClean="0"/>
              <a:t>类实例化</a:t>
            </a:r>
            <a:r>
              <a:rPr lang="en-US" smtClean="0"/>
              <a:t>List</a:t>
            </a:r>
            <a:r>
              <a:rPr lang="zh-CN" altLang="en-US" smtClean="0"/>
              <a:t>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6"/>
          <a:ext cx="8429684" cy="3500462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java.util.Vector;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Vector&lt;String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实例化集合接口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李老师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</a:t>
            </a:r>
            <a:r>
              <a:rPr lang="zh-CN" altLang="en-US" smtClean="0"/>
              <a:t>是</a:t>
            </a:r>
            <a:r>
              <a:rPr lang="en-US" smtClean="0"/>
              <a:t>Collection</a:t>
            </a:r>
            <a:r>
              <a:rPr lang="zh-CN" altLang="en-US" smtClean="0"/>
              <a:t>子接口，其最大的特点是允许保存有重复元素数据，该接口的定义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interface</a:t>
            </a:r>
            <a:r>
              <a:rPr lang="en-US" smtClean="0"/>
              <a:t> List&lt;E&gt; </a:t>
            </a:r>
            <a:r>
              <a:rPr lang="en-US" b="1" smtClean="0"/>
              <a:t>extends</a:t>
            </a:r>
            <a:r>
              <a:rPr lang="en-US" smtClean="0"/>
              <a:t> Collection&lt;E&gt; {}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84"/>
          <a:ext cx="8572560" cy="2391265"/>
        </p:xfrm>
        <a:graphic>
          <a:graphicData uri="http://schemas.openxmlformats.org/drawingml/2006/table">
            <a:tbl>
              <a:tblPr/>
              <a:tblGrid>
                <a:gridCol w="485239"/>
                <a:gridCol w="4100272"/>
                <a:gridCol w="637101"/>
                <a:gridCol w="3349948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get(int index)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取得指定索引位置上的数据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set(int index, E element)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修改指定索引位置上的数据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ListIterator&lt;E&gt; listIterator()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ListIterator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接口实例化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&lt;E&gt; List&lt;E&gt; of​(E... elements)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将数据转为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default void forEach​(Consumer&lt;? super T&gt; action)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foreach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结合消费型接口输出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</a:t>
            </a:r>
            <a:r>
              <a:rPr lang="zh-CN" altLang="en-US" smtClean="0"/>
              <a:t>及其常见子类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14"/>
            <a:ext cx="81038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将多个数据转为</a:t>
            </a:r>
            <a:r>
              <a:rPr lang="en-US" smtClean="0"/>
              <a:t>List</a:t>
            </a:r>
            <a:r>
              <a:rPr lang="zh-CN" altLang="en-US" smtClean="0"/>
              <a:t>集合保存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List.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www.mldnjava.cn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多个数据转为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.toArray();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集合转为数组保存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(Object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foreach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zh-CN" altLang="en-US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14"/>
            <a:ext cx="817219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ArrayList</a:t>
            </a:r>
            <a:r>
              <a:rPr lang="zh-CN" altLang="en-US" smtClean="0"/>
              <a:t>实例化</a:t>
            </a:r>
            <a:r>
              <a:rPr lang="en-US" smtClean="0"/>
              <a:t>List</a:t>
            </a:r>
            <a:r>
              <a:rPr lang="zh-CN" altLang="en-US" smtClean="0"/>
              <a:t>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父接口进行实例化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集合操作方法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父接口进行实例化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集合是否为空？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.isEmpty()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、集合元素个数：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.size());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李老师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数据存在判断：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.remove(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删除元素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集合是否为空？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.isEmpty()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、集合元素个数：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.size());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.get(1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获取指定索引元素，索引从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LinkedList</a:t>
            </a:r>
            <a:endParaRPr lang="zh-CN" altLang="en-US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8"/>
            <a:ext cx="848345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LinkedList</a:t>
            </a:r>
            <a:r>
              <a:rPr lang="zh-CN" altLang="en-US" smtClean="0"/>
              <a:t>子类实现集合操作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857238"/>
          <a:ext cx="8501122" cy="35719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java.util.LinkedList;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LinkedList&lt;String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实例化集合接口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252</Words>
  <Application>Microsoft Office PowerPoint</Application>
  <PresentationFormat>全屏显示(16:9)</PresentationFormat>
  <Paragraphs>147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第18章：类集框架</vt:lpstr>
      <vt:lpstr>List</vt:lpstr>
      <vt:lpstr>List及其常见子类</vt:lpstr>
      <vt:lpstr>范例：将多个数据转为List集合保存</vt:lpstr>
      <vt:lpstr>ArrayList</vt:lpstr>
      <vt:lpstr>范例：使用ArrayList实例化List接口</vt:lpstr>
      <vt:lpstr>范例：集合操作方法</vt:lpstr>
      <vt:lpstr>LinkedList</vt:lpstr>
      <vt:lpstr>范例：使用LinkedList子类实现集合操作</vt:lpstr>
      <vt:lpstr>Vector</vt:lpstr>
      <vt:lpstr>范例：使用Vector类实例化List接口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2018-12-10T10:47:01Z</dcterms:modified>
</cp:coreProperties>
</file>