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324" autoAdjust="0"/>
    <p:restoredTop sz="94039" autoAdjust="0"/>
  </p:normalViewPr>
  <p:slideViewPr>
    <p:cSldViewPr>
      <p:cViewPr varScale="1">
        <p:scale>
          <a:sx n="111" d="100"/>
          <a:sy n="111" d="100"/>
        </p:scale>
        <p:origin x="-558" y="-84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3708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cn.mldn.demo;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java.util.Set;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java.util.TreeSet;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Member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Comparable &lt;Member&gt; { 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比较器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name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age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Member(String name,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age) {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属性赋值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.name = name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.age = age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toString()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姓名：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.name + 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、年龄：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.age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compareTo(Member per)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.age &lt; per.age)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-1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.age &gt; per.age)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.name.compareTo(per.name) ; 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年龄相同时进行姓名比较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JavaCollectDemo {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main(String[] args)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Set&lt;Member&gt; all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TreeSet&lt;Member&gt;(); 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父接口进行实例化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all.add(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Member("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张三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",19))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all.add(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Member("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李四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",19)) 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年龄相同，但是姓名不同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all.add(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Member("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王五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",20)) 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数据重复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all.add(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Member("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王五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",20)) 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数据重复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all.forEach(System.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::println);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D333-E956-431F-AB61-55C00916D5B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cn.mldn.demo;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java.util.HashSet;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java.util.Set;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Member { 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比较器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name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age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Member(String name,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age) {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属性赋值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.name = name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.age = age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toString()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姓名：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.name + 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、年龄：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.age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// setter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、无参构造略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hashCode()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prime = 31;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result = 1;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result = prime * result + age;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result = prime * result + ((name ==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? 0 : name.hashCode());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result;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equals(Object obj)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obj)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(obj ==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(getClass() != obj.getClass())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Member other = (Member) obj;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(age != other.age)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(name ==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(other.name !=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(!name.equals(other.name))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JavaCollectDemo {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main(String[] args)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Set&lt;Member&gt; all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HashSet&lt;Member&gt;(); 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父接口进行实例化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all.add(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Member("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张三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",19))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all.add(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Member("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李四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",19)) 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年龄相同，但是姓名不同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all.add(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Member("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王五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",20)) 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数据重复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all.add(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Member("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王五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",20)) 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数据重复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all.forEach(System.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::println);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D333-E956-431F-AB61-55C00916D5B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18</a:t>
            </a:r>
            <a:r>
              <a:rPr lang="zh-CN" altLang="en-US" smtClean="0"/>
              <a:t>章：类集框架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Set</a:t>
            </a:r>
            <a:r>
              <a:rPr lang="zh-CN" altLang="en-US" smtClean="0"/>
              <a:t>集合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重复元素消除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由于</a:t>
            </a:r>
            <a:r>
              <a:rPr lang="en-US" smtClean="0"/>
              <a:t>TreeSet</a:t>
            </a:r>
            <a:r>
              <a:rPr lang="zh-CN" altLang="en-US" smtClean="0"/>
              <a:t>子类有排序的需求，所以利用了</a:t>
            </a:r>
            <a:r>
              <a:rPr lang="en-US" smtClean="0"/>
              <a:t>Comparable</a:t>
            </a:r>
            <a:r>
              <a:rPr lang="zh-CN" altLang="en-US" smtClean="0"/>
              <a:t>接口实现了重复元素判断，但是在非排序的集合之中对于重复元素的判断依靠的是</a:t>
            </a:r>
            <a:r>
              <a:rPr lang="en-US" smtClean="0"/>
              <a:t>Object</a:t>
            </a:r>
            <a:r>
              <a:rPr lang="zh-CN" altLang="en-US" smtClean="0"/>
              <a:t>类中提供的两个</a:t>
            </a:r>
            <a:r>
              <a:rPr lang="zh-CN" altLang="en-US" smtClean="0"/>
              <a:t>方法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b="1" smtClean="0"/>
              <a:t>hash</a:t>
            </a:r>
            <a:r>
              <a:rPr lang="zh-CN" altLang="en-US" b="1" smtClean="0"/>
              <a:t>码：</a:t>
            </a:r>
            <a:r>
              <a:rPr lang="en-US" smtClean="0"/>
              <a:t>public int hashCode</a:t>
            </a:r>
            <a:r>
              <a:rPr lang="en-US" smtClean="0"/>
              <a:t>()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b="1" smtClean="0"/>
              <a:t>对象比较：</a:t>
            </a:r>
            <a:r>
              <a:rPr lang="en-US" smtClean="0"/>
              <a:t>public boolean equals(Object obj)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为了与</a:t>
            </a:r>
            <a:r>
              <a:rPr lang="en-US" smtClean="0"/>
              <a:t>List</a:t>
            </a:r>
            <a:r>
              <a:rPr lang="zh-CN" altLang="en-US" smtClean="0"/>
              <a:t>接口的使用有所区分，在进行</a:t>
            </a:r>
            <a:r>
              <a:rPr lang="en-US" smtClean="0"/>
              <a:t>Set</a:t>
            </a:r>
            <a:r>
              <a:rPr lang="zh-CN" altLang="en-US" smtClean="0"/>
              <a:t>接口设计时要求其内部不允许保存有</a:t>
            </a:r>
            <a:r>
              <a:rPr lang="zh-CN" altLang="en-US" smtClean="0"/>
              <a:t>重复</a:t>
            </a:r>
            <a:r>
              <a:rPr lang="zh-CN" altLang="en-US" smtClean="0"/>
              <a:t>元素</a:t>
            </a:r>
            <a:endParaRPr lang="en-US" altLang="zh-CN" smtClean="0"/>
          </a:p>
          <a:p>
            <a:pPr lvl="1"/>
            <a:r>
              <a:rPr lang="en-US" b="1" smtClean="0"/>
              <a:t>public</a:t>
            </a:r>
            <a:r>
              <a:rPr lang="en-US" smtClean="0"/>
              <a:t> </a:t>
            </a:r>
            <a:r>
              <a:rPr lang="en-US" b="1" smtClean="0"/>
              <a:t>interface</a:t>
            </a:r>
            <a:r>
              <a:rPr lang="en-US" smtClean="0"/>
              <a:t> Set&lt;E&gt; </a:t>
            </a:r>
            <a:r>
              <a:rPr lang="en-US" b="1" smtClean="0"/>
              <a:t>extends</a:t>
            </a:r>
            <a:r>
              <a:rPr lang="en-US" smtClean="0"/>
              <a:t> Collection&lt;E&gt; {}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观察</a:t>
            </a:r>
            <a:r>
              <a:rPr lang="en-US" smtClean="0"/>
              <a:t>Set</a:t>
            </a:r>
            <a:r>
              <a:rPr lang="zh-CN" altLang="en-US" smtClean="0"/>
              <a:t>接口使用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928676"/>
          <a:ext cx="8572560" cy="3500462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5004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java.util.Set;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JavaCollectDemo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Set&lt;String&gt;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Set.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of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"MLDNJava"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"MLDNJava"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小李老师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www.mldnjava.cn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保存多个数据，存在有重复内容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</a:t>
            </a:r>
            <a:r>
              <a:rPr lang="zh-CN" altLang="en-US" smtClean="0"/>
              <a:t>接口继承结构</a:t>
            </a:r>
            <a:endParaRPr lang="zh-CN" altLang="en-US"/>
          </a:p>
        </p:txBody>
      </p:sp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000114"/>
            <a:ext cx="6429420" cy="3400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HashSet</a:t>
            </a:r>
            <a:endParaRPr lang="zh-CN" altLang="en-US"/>
          </a:p>
        </p:txBody>
      </p:sp>
      <p:pic>
        <p:nvPicPr>
          <p:cNvPr id="19458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142990"/>
            <a:ext cx="7126215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HashSet</a:t>
            </a:r>
            <a:r>
              <a:rPr lang="zh-CN" altLang="en-US" smtClean="0"/>
              <a:t>保存数据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643998" cy="3571900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java.util.HashSet;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java.util.Set;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JavaCollectDemo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Set&lt;String&gt;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HashSet&lt;String&gt;();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Set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父接口进行实例化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小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李老师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"MLDNJava"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.add(</a:t>
                      </a:r>
                      <a:r>
                        <a:rPr lang="en-US" sz="12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"MLDNJava"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b="1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保存重复数据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www.mldn.cn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直接输出集合对象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TreeSet</a:t>
            </a:r>
            <a:endParaRPr lang="zh-CN" altLang="en-US"/>
          </a:p>
        </p:txBody>
      </p:sp>
      <p:pic>
        <p:nvPicPr>
          <p:cNvPr id="21506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00114"/>
            <a:ext cx="865311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TreeSet</a:t>
            </a:r>
            <a:r>
              <a:rPr lang="zh-CN" altLang="en-US" smtClean="0"/>
              <a:t>保存数据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643998" cy="3571900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java.util.Set;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java.util.TreeSet;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JavaCollectDemo {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Set&lt;String&gt;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TreeSet&lt;String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&gt;();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Set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父接口进行实例化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"MLDNJava"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保存重复数据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"MLDNJava"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保存重复数据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直接输出集合对象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TreeSet</a:t>
            </a:r>
            <a:r>
              <a:rPr lang="zh-CN" altLang="en-US" smtClean="0"/>
              <a:t>排序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TreeSet</a:t>
            </a:r>
            <a:r>
              <a:rPr lang="zh-CN" altLang="en-US" smtClean="0"/>
              <a:t>类在进行有序数据存储时依据的是</a:t>
            </a:r>
            <a:r>
              <a:rPr lang="en-US" smtClean="0"/>
              <a:t>Comparable</a:t>
            </a:r>
            <a:r>
              <a:rPr lang="zh-CN" altLang="en-US" smtClean="0"/>
              <a:t>接口实现排序，并且也是依据</a:t>
            </a:r>
            <a:r>
              <a:rPr lang="en-US" smtClean="0"/>
              <a:t>Comparable</a:t>
            </a:r>
            <a:r>
              <a:rPr lang="zh-CN" altLang="en-US" smtClean="0"/>
              <a:t>接口中的</a:t>
            </a:r>
            <a:r>
              <a:rPr lang="en-US" smtClean="0"/>
              <a:t>compareTo()</a:t>
            </a:r>
            <a:r>
              <a:rPr lang="zh-CN" altLang="en-US" smtClean="0"/>
              <a:t>方法来判断重复元素，所以在使用</a:t>
            </a:r>
            <a:r>
              <a:rPr lang="en-US" smtClean="0"/>
              <a:t>TreeSet</a:t>
            </a:r>
            <a:r>
              <a:rPr lang="zh-CN" altLang="en-US" smtClean="0"/>
              <a:t>进行自定义类对象保存时必须实现</a:t>
            </a:r>
            <a:r>
              <a:rPr lang="en-US" smtClean="0"/>
              <a:t>Comparable</a:t>
            </a:r>
            <a:r>
              <a:rPr lang="zh-CN" altLang="en-US" smtClean="0"/>
              <a:t>接口，但是在覆写</a:t>
            </a:r>
            <a:r>
              <a:rPr lang="en-US" smtClean="0"/>
              <a:t>compareTo()</a:t>
            </a:r>
            <a:r>
              <a:rPr lang="zh-CN" altLang="en-US" smtClean="0"/>
              <a:t>方法时需要进行类中全部属性的比较，否则会出现部分属性相同时被误判为同一对象，导致重复元素判断失败。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9586</TotalTime>
  <Words>283</Words>
  <Application>Microsoft Office PowerPoint</Application>
  <PresentationFormat>全屏显示(16:9)</PresentationFormat>
  <Paragraphs>139</Paragraphs>
  <Slides>10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第18章：类集框架</vt:lpstr>
      <vt:lpstr>Set</vt:lpstr>
      <vt:lpstr>范例：观察Set接口使用</vt:lpstr>
      <vt:lpstr>Set接口继承结构</vt:lpstr>
      <vt:lpstr>HashSet</vt:lpstr>
      <vt:lpstr>范例：使用HashSet保存数据</vt:lpstr>
      <vt:lpstr>TreeSet</vt:lpstr>
      <vt:lpstr>范例：使用TreeSet保存数据</vt:lpstr>
      <vt:lpstr>TreeSet排序</vt:lpstr>
      <vt:lpstr>重复元素消除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729</cp:revision>
  <dcterms:created xsi:type="dcterms:W3CDTF">2015-01-02T11:02:54Z</dcterms:created>
  <dcterms:modified xsi:type="dcterms:W3CDTF">2018-12-10T10:50:43Z</dcterms:modified>
</cp:coreProperties>
</file>