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集合输出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集合输出方式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Iterator</a:t>
            </a:r>
          </a:p>
          <a:p>
            <a:r>
              <a:rPr lang="en-US" smtClean="0"/>
              <a:t>ListIterator</a:t>
            </a:r>
          </a:p>
          <a:p>
            <a:r>
              <a:rPr lang="en-US" smtClean="0"/>
              <a:t>Enumeration</a:t>
            </a:r>
          </a:p>
          <a:p>
            <a:r>
              <a:rPr lang="en-US" smtClean="0"/>
              <a:t>foreach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Iterator</a:t>
            </a:r>
            <a:r>
              <a:rPr lang="zh-CN" altLang="en-US" smtClean="0"/>
              <a:t>迭代输出</a:t>
            </a:r>
            <a:endParaRPr lang="zh-CN" altLang="en-US"/>
          </a:p>
        </p:txBody>
      </p:sp>
      <p:pic>
        <p:nvPicPr>
          <p:cNvPr id="1026" name="Picture 2" descr="13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14"/>
            <a:ext cx="6357982" cy="93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2143122"/>
          <a:ext cx="8501122" cy="1071572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561395"/>
                <a:gridCol w="3689166"/>
              </a:tblGrid>
              <a:tr h="267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判断是否有下一个值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取出当前元素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default void remove()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移除当前元素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Iterator</a:t>
            </a:r>
            <a:r>
              <a:rPr lang="zh-CN" altLang="en-US" smtClean="0"/>
              <a:t>输出</a:t>
            </a:r>
            <a:r>
              <a:rPr lang="en-US" smtClean="0"/>
              <a:t>Set</a:t>
            </a:r>
            <a:r>
              <a:rPr lang="zh-CN" altLang="en-US" smtClean="0"/>
              <a:t>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java.util.Iterator;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Set.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Iterator&lt;String&gt;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.iterator();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Iterator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.hasNext())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集合是否有数据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获取每一个数据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ListIterator</a:t>
            </a:r>
            <a:r>
              <a:rPr lang="zh-CN" altLang="en-US" smtClean="0"/>
              <a:t>双向迭代输出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Iterator</a:t>
            </a:r>
            <a:r>
              <a:rPr lang="zh-CN" altLang="en-US" sz="2000" smtClean="0"/>
              <a:t>可以完成的是由前向后的单向输出操作，如果现在希望可以完成由前向后，和由后向前输出的话，那么就可以利用</a:t>
            </a:r>
            <a:r>
              <a:rPr lang="en-US" sz="2000" smtClean="0"/>
              <a:t>ListIterator</a:t>
            </a:r>
            <a:r>
              <a:rPr lang="zh-CN" altLang="en-US" sz="2000" smtClean="0"/>
              <a:t>接口完成，此接口是</a:t>
            </a:r>
            <a:r>
              <a:rPr lang="en-US" sz="2000" smtClean="0"/>
              <a:t>Iterator</a:t>
            </a:r>
            <a:r>
              <a:rPr lang="zh-CN" altLang="en-US" sz="2000" smtClean="0"/>
              <a:t>的子接口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857370"/>
          <a:ext cx="8501122" cy="571503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190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hasPrevious()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判断是否有前一个元素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previous()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取出前一个元素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7929618" cy="193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执行双向迭代操作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java.util.ListIterator;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父接口进行实例化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ListIterator&lt;String&gt;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.listIterator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ListIterator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由前向后输出：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.hasNext())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由前向后迭代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"\n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由后向前输出：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.hasPrevious())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由后向前迭代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.previous()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</a:t>
            </a:r>
            <a:r>
              <a:rPr lang="zh-CN" altLang="en-US" smtClean="0"/>
              <a:t>枚举输出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Enumeration</a:t>
            </a:r>
            <a:r>
              <a:rPr lang="zh-CN" altLang="en-US" sz="2000" smtClean="0"/>
              <a:t>是在</a:t>
            </a:r>
            <a:r>
              <a:rPr lang="en-US" sz="2000" smtClean="0"/>
              <a:t>JDK 1.0</a:t>
            </a:r>
            <a:r>
              <a:rPr lang="zh-CN" altLang="en-US" sz="2000" smtClean="0"/>
              <a:t>时推出的早期集合输出接口（最初被称为枚举输出），该接口设置的主要目的是为了输出</a:t>
            </a:r>
            <a:r>
              <a:rPr lang="en-US" sz="2000" smtClean="0"/>
              <a:t>Vector</a:t>
            </a:r>
            <a:r>
              <a:rPr lang="zh-CN" altLang="en-US" sz="2000" smtClean="0"/>
              <a:t>集合数据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358246" cy="642942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551960"/>
                <a:gridCol w="3627163"/>
              </a:tblGrid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hasMoreElements()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判断是否有下一个值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nextElement()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取出当前元素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6"/>
            <a:ext cx="559540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Enumeration</a:t>
            </a:r>
            <a:r>
              <a:rPr lang="zh-CN" altLang="en-US" smtClean="0"/>
              <a:t>输出</a:t>
            </a:r>
            <a:r>
              <a:rPr lang="en-US" smtClean="0"/>
              <a:t>Vector</a:t>
            </a:r>
            <a:r>
              <a:rPr lang="zh-CN" altLang="en-US" smtClean="0"/>
              <a:t>集合数据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java.util.Enumeration;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java.util.Vector;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Vector&lt;String&gt;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Vector&lt;String&gt;();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Vector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李老师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Enumeration&lt;String&gt;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.elements()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Enumeration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.hasMoreElements())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.nextElement()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 1.5</a:t>
            </a:r>
            <a:r>
              <a:rPr lang="zh-CN" altLang="en-US" smtClean="0"/>
              <a:t>版本后开始提供的</a:t>
            </a:r>
            <a:r>
              <a:rPr lang="en-US" smtClean="0"/>
              <a:t>foreach</a:t>
            </a:r>
            <a:r>
              <a:rPr lang="zh-CN" altLang="en-US" smtClean="0"/>
              <a:t>迭代输出操作，除了可以实现数组输出外，也支持集合的输出操作。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643998" cy="2714644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714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java.util.HashSet;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HashSet&lt;String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李老师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297</Words>
  <Application>Microsoft Office PowerPoint</Application>
  <PresentationFormat>全屏显示(16:9)</PresentationFormat>
  <Paragraphs>121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第18章：类集框架</vt:lpstr>
      <vt:lpstr>集合输出方式</vt:lpstr>
      <vt:lpstr>Iterator迭代输出</vt:lpstr>
      <vt:lpstr>范例：使用Iterator输出Set集合</vt:lpstr>
      <vt:lpstr>ListIterator双向迭代输出</vt:lpstr>
      <vt:lpstr>范例：执行双向迭代操作</vt:lpstr>
      <vt:lpstr>Enumeration枚举输出</vt:lpstr>
      <vt:lpstr>范例：使用Enumeration输出Vector集合数据</vt:lpstr>
      <vt:lpstr>foreach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2018-12-10T10:55:15Z</dcterms:modified>
</cp:coreProperties>
</file>