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4" autoAdjust="0"/>
    <p:restoredTop sz="90164" autoAdjust="0"/>
  </p:normalViewPr>
  <p:slideViewPr>
    <p:cSldViewPr>
      <p:cViewPr varScale="1">
        <p:scale>
          <a:sx n="106" d="100"/>
          <a:sy n="106" d="100"/>
        </p:scale>
        <p:origin x="-70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828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java.util.HashMap;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java.util.Map;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 { 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比较器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name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setter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、构造方法、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hashCode()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equals()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与之前相同、略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JavaCollectDemo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Map&lt;Member, String&gt; map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HashMap&lt;Member, String&gt;();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map.put(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小李老师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18), "MLDN-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李兴华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 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使用自定义类作为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.println(map.get(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小李老师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18))); 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找到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18</a:t>
            </a:r>
            <a:r>
              <a:rPr lang="zh-CN" altLang="en-US" smtClean="0"/>
              <a:t>章：类集框架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集合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Hashtable</a:t>
            </a:r>
            <a:r>
              <a:rPr lang="zh-CN" altLang="en-US" smtClean="0"/>
              <a:t>子类保存数据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57190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java.util.Hashtable;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java.util.Map;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Map&lt;String, Integer&gt;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Hashtable&lt;String, Integer&gt;();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"one"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1);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"two"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2);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TreeMap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可以依据</a:t>
            </a:r>
            <a:r>
              <a:rPr lang="en-US" altLang="zh-CN" smtClean="0"/>
              <a:t>Key</a:t>
            </a:r>
            <a:r>
              <a:rPr lang="zh-CN" altLang="en-US" smtClean="0"/>
              <a:t>排序</a:t>
            </a:r>
            <a:endParaRPr lang="zh-CN" altLang="en-US"/>
          </a:p>
        </p:txBody>
      </p:sp>
      <p:pic>
        <p:nvPicPr>
          <p:cNvPr id="25602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80"/>
            <a:ext cx="7215238" cy="2652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TreeMap</a:t>
            </a:r>
            <a:r>
              <a:rPr lang="zh-CN" altLang="en-US" smtClean="0"/>
              <a:t>进行数据</a:t>
            </a:r>
            <a:r>
              <a:rPr lang="en-US" smtClean="0"/>
              <a:t>Key</a:t>
            </a:r>
            <a:r>
              <a:rPr lang="zh-CN" altLang="en-US" smtClean="0"/>
              <a:t>排序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java.util.Map;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java.util.TreeMap;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Map&lt;String, Integer&gt;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TreeMap&lt;String,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Integer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"C"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"B"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2);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"A"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1);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Map.Entry</a:t>
            </a:r>
            <a:r>
              <a:rPr lang="zh-CN" altLang="en-US" smtClean="0"/>
              <a:t>内部接口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在</a:t>
            </a:r>
            <a:r>
              <a:rPr lang="en-US" sz="2000" smtClean="0"/>
              <a:t>Map</a:t>
            </a:r>
            <a:r>
              <a:rPr lang="zh-CN" altLang="en-US" sz="2000" smtClean="0"/>
              <a:t>集合之中，所有保存的对象都属于二元偶对象，所以针对于偶对象的数据操作标准就提供有一个</a:t>
            </a:r>
            <a:r>
              <a:rPr lang="en-US" sz="2000" smtClean="0"/>
              <a:t>Map.Entry</a:t>
            </a:r>
            <a:r>
              <a:rPr lang="zh-CN" altLang="en-US" sz="2000" smtClean="0"/>
              <a:t>的内部接口</a:t>
            </a:r>
            <a:endParaRPr lang="zh-CN" altLang="en-US" sz="2000"/>
          </a:p>
        </p:txBody>
      </p:sp>
      <p:pic>
        <p:nvPicPr>
          <p:cNvPr id="2765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94"/>
            <a:ext cx="8014749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创建</a:t>
            </a:r>
            <a:r>
              <a:rPr lang="en-US" smtClean="0"/>
              <a:t>Map.Entry</a:t>
            </a:r>
            <a:r>
              <a:rPr lang="zh-CN" altLang="en-US" smtClean="0"/>
              <a:t>内部接口实例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643998" cy="3500462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java.util.Map;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Map.Entry&lt;String, Integer&gt;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entry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Map.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entry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"one"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Map.Entry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接口实例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entry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.getKey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获取保存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key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Value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entry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.getValue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获取保存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value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entry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.getClass().getName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观察使用的子类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</a:t>
            </a:r>
            <a:r>
              <a:rPr lang="zh-CN" altLang="en-US" smtClean="0"/>
              <a:t>迭代输出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使用</a:t>
            </a:r>
            <a:r>
              <a:rPr lang="en-US" sz="1800" smtClean="0"/>
              <a:t>Map</a:t>
            </a:r>
            <a:r>
              <a:rPr lang="zh-CN" altLang="en-US" sz="1800" smtClean="0"/>
              <a:t>接口中的</a:t>
            </a:r>
            <a:r>
              <a:rPr lang="en-US" sz="1800" smtClean="0"/>
              <a:t>entrySet()</a:t>
            </a:r>
            <a:r>
              <a:rPr lang="zh-CN" altLang="en-US" sz="1800" smtClean="0"/>
              <a:t>方法，将</a:t>
            </a:r>
            <a:r>
              <a:rPr lang="en-US" sz="1800" smtClean="0"/>
              <a:t>Map</a:t>
            </a:r>
            <a:r>
              <a:rPr lang="zh-CN" altLang="en-US" sz="1800" smtClean="0"/>
              <a:t>集合变为</a:t>
            </a:r>
            <a:r>
              <a:rPr lang="en-US" sz="1800" smtClean="0"/>
              <a:t>Set</a:t>
            </a:r>
            <a:r>
              <a:rPr lang="zh-CN" altLang="en-US" sz="1800" smtClean="0"/>
              <a:t>集合</a:t>
            </a:r>
            <a:endParaRPr lang="en-US" altLang="zh-CN" sz="1800" smtClean="0"/>
          </a:p>
          <a:p>
            <a:r>
              <a:rPr lang="zh-CN" altLang="en-US" sz="1800" smtClean="0"/>
              <a:t>取得了</a:t>
            </a:r>
            <a:r>
              <a:rPr lang="en-US" sz="1800" smtClean="0"/>
              <a:t>Set</a:t>
            </a:r>
            <a:r>
              <a:rPr lang="zh-CN" altLang="en-US" sz="1800" smtClean="0"/>
              <a:t>接口实例之后就可以利用</a:t>
            </a:r>
            <a:r>
              <a:rPr lang="en-US" sz="1800" smtClean="0"/>
              <a:t>iterator()</a:t>
            </a:r>
            <a:r>
              <a:rPr lang="zh-CN" altLang="en-US" sz="1800" smtClean="0"/>
              <a:t>方法取得</a:t>
            </a:r>
            <a:r>
              <a:rPr lang="en-US" sz="1800" smtClean="0"/>
              <a:t>Iterator</a:t>
            </a:r>
            <a:r>
              <a:rPr lang="zh-CN" altLang="en-US" sz="1800" smtClean="0"/>
              <a:t>的</a:t>
            </a:r>
            <a:r>
              <a:rPr lang="zh-CN" altLang="en-US" sz="1800" smtClean="0"/>
              <a:t>实例化</a:t>
            </a:r>
            <a:r>
              <a:rPr lang="zh-CN" altLang="en-US" sz="1800" smtClean="0"/>
              <a:t>对象</a:t>
            </a:r>
            <a:endParaRPr lang="en-US" altLang="zh-CN" sz="1800" smtClean="0"/>
          </a:p>
          <a:p>
            <a:r>
              <a:rPr lang="zh-CN" altLang="en-US" sz="1800" smtClean="0"/>
              <a:t>使用</a:t>
            </a:r>
            <a:r>
              <a:rPr lang="en-US" sz="1800" smtClean="0"/>
              <a:t>Iterator</a:t>
            </a:r>
            <a:r>
              <a:rPr lang="zh-CN" altLang="en-US" sz="1800" smtClean="0"/>
              <a:t>迭代找到每一个</a:t>
            </a:r>
            <a:r>
              <a:rPr lang="en-US" sz="1800" smtClean="0"/>
              <a:t>Map.Entry</a:t>
            </a:r>
            <a:r>
              <a:rPr lang="zh-CN" altLang="en-US" sz="1800" smtClean="0"/>
              <a:t>对象，并进行</a:t>
            </a:r>
            <a:r>
              <a:rPr lang="en-US" sz="1800" smtClean="0"/>
              <a:t>key</a:t>
            </a:r>
            <a:r>
              <a:rPr lang="zh-CN" altLang="en-US" sz="1800" smtClean="0"/>
              <a:t>和</a:t>
            </a:r>
            <a:r>
              <a:rPr lang="en-US" sz="1800" smtClean="0"/>
              <a:t>value</a:t>
            </a:r>
            <a:r>
              <a:rPr lang="zh-CN" altLang="en-US" sz="1800" smtClean="0"/>
              <a:t>的分离</a:t>
            </a:r>
            <a:endParaRPr lang="zh-CN" altLang="en-US" sz="1800"/>
          </a:p>
        </p:txBody>
      </p:sp>
      <p:pic>
        <p:nvPicPr>
          <p:cNvPr id="29698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00246"/>
            <a:ext cx="603885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Iterator</a:t>
            </a:r>
            <a:r>
              <a:rPr lang="zh-CN" altLang="en-US" smtClean="0"/>
              <a:t>输出</a:t>
            </a:r>
            <a:r>
              <a:rPr lang="en-US" smtClean="0"/>
              <a:t>Map</a:t>
            </a:r>
            <a:r>
              <a:rPr lang="zh-CN" altLang="en-US" smtClean="0"/>
              <a:t>集合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java.util.HashMap;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java.util.Iterator;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java.util.Map;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java.util.Set;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Map&lt;String, Integer&gt;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HashMap&lt;String,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Integer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接口实例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"one"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"two"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Set&lt;Map.Entry&lt;String, Integer&gt;&gt;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.entrySet();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Iterator&lt;Map.Entry&lt;String, Integer&gt;&gt;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iter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.iterator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Iterator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iter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.hasNext())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迭代输出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Map.Entry&lt;String, Integer&gt;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iter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.next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Map.Entry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.getKey()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=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.getValue());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通过</a:t>
            </a:r>
            <a:r>
              <a:rPr lang="en-US" smtClean="0"/>
              <a:t>foreach</a:t>
            </a:r>
            <a:r>
              <a:rPr lang="zh-CN" altLang="en-US" smtClean="0"/>
              <a:t>循环输出</a:t>
            </a:r>
            <a:r>
              <a:rPr lang="en-US" smtClean="0"/>
              <a:t>Map</a:t>
            </a:r>
            <a:r>
              <a:rPr lang="zh-CN" altLang="en-US" smtClean="0"/>
              <a:t>集合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java.util.HashMap;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java.util.Map;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java.util.Set;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Map&lt;String, Integer&gt;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HashMap&lt;String,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Integer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接口实例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"one"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"two"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Set&lt;Map.Entry&lt;String, Integer&gt;&gt;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.entrySet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(Map.Entry&lt;String, Integer&gt;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entry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: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foreach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迭代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entry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.getKey()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=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entry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.getValue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分离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value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</a:t>
            </a:r>
            <a:r>
              <a:rPr lang="en-US" smtClean="0"/>
              <a:t>Key</a:t>
            </a:r>
            <a:r>
              <a:rPr lang="zh-CN" altLang="en-US" smtClean="0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在使用</a:t>
            </a:r>
            <a:r>
              <a:rPr lang="en-US" smtClean="0"/>
              <a:t>Map</a:t>
            </a:r>
            <a:r>
              <a:rPr lang="zh-CN" altLang="en-US" smtClean="0"/>
              <a:t>接口进行数据保存时，里面所存储的</a:t>
            </a:r>
            <a:r>
              <a:rPr lang="en-US" smtClean="0"/>
              <a:t>Key</a:t>
            </a:r>
            <a:r>
              <a:rPr lang="zh-CN" altLang="en-US" smtClean="0"/>
              <a:t>与</a:t>
            </a:r>
            <a:r>
              <a:rPr lang="en-US" smtClean="0"/>
              <a:t>Value</a:t>
            </a:r>
            <a:r>
              <a:rPr lang="zh-CN" altLang="en-US" smtClean="0"/>
              <a:t>的数据类型可以全部由开发者自己设置，除了使用系统类作为</a:t>
            </a:r>
            <a:r>
              <a:rPr lang="en-US" smtClean="0"/>
              <a:t>Key</a:t>
            </a:r>
            <a:r>
              <a:rPr lang="zh-CN" altLang="en-US" smtClean="0"/>
              <a:t>类型之外也可以采用自定义类的形式实现，但是作为</a:t>
            </a:r>
            <a:r>
              <a:rPr lang="en-US" smtClean="0"/>
              <a:t>Key</a:t>
            </a:r>
            <a:r>
              <a:rPr lang="zh-CN" altLang="en-US" smtClean="0"/>
              <a:t>类型的类由于存在有数据查找需求，所以必须要在类中覆写</a:t>
            </a:r>
            <a:r>
              <a:rPr lang="en-US" smtClean="0"/>
              <a:t>hashCode()</a:t>
            </a:r>
            <a:r>
              <a:rPr lang="zh-CN" altLang="en-US" smtClean="0"/>
              <a:t>和</a:t>
            </a:r>
            <a:r>
              <a:rPr lang="en-US" smtClean="0"/>
              <a:t>equals()</a:t>
            </a:r>
            <a:r>
              <a:rPr lang="zh-CN" altLang="en-US" smtClean="0"/>
              <a:t>方法。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Map</a:t>
            </a:r>
            <a:r>
              <a:rPr lang="zh-CN" altLang="en-US" smtClean="0"/>
              <a:t>是进行二元偶对象（存储结构为“</a:t>
            </a:r>
            <a:r>
              <a:rPr lang="en-US" smtClean="0"/>
              <a:t>key = value</a:t>
            </a:r>
            <a:r>
              <a:rPr lang="zh-CN" altLang="en-US" smtClean="0"/>
              <a:t>”的形式）数据操作的标准接口，这样开发者就可以根据指定的</a:t>
            </a:r>
            <a:r>
              <a:rPr lang="en-US" smtClean="0"/>
              <a:t>key</a:t>
            </a:r>
            <a:r>
              <a:rPr lang="zh-CN" altLang="en-US" smtClean="0"/>
              <a:t>获取到对应的</a:t>
            </a:r>
            <a:r>
              <a:rPr lang="en-US" smtClean="0"/>
              <a:t>value</a:t>
            </a:r>
            <a:r>
              <a:rPr lang="zh-CN" altLang="en-US" smtClean="0"/>
              <a:t>内容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7" y="2071684"/>
          <a:ext cx="8429685" cy="2357456"/>
        </p:xfrm>
        <a:graphic>
          <a:graphicData uri="http://schemas.openxmlformats.org/drawingml/2006/table">
            <a:tbl>
              <a:tblPr/>
              <a:tblGrid>
                <a:gridCol w="469095"/>
                <a:gridCol w="3539696"/>
                <a:gridCol w="533980"/>
                <a:gridCol w="3886914"/>
              </a:tblGrid>
              <a:tr h="294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方法名称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01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public V put​(K key, V value)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向集合之中保存数据，如果重复会返回替换前数据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02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public V get​(Object key)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根据</a:t>
                      </a: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查询数据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03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public Set&lt;Map.Entry&lt;K,V&gt;&gt; entrySet()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将</a:t>
                      </a: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集合转为</a:t>
                      </a: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Set</a:t>
                      </a: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集合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containsKey​(Object key)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查询指定的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是否存在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Set&lt;K&gt; keySet()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集合中的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转为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Set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集合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 remove​(Object key)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根据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删除掉指定的数据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&lt;K,V&gt; Map&lt;K,V&gt; of()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将数据转为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集合保存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Map</a:t>
            </a:r>
            <a:r>
              <a:rPr lang="zh-CN" altLang="en-US" smtClean="0"/>
              <a:t>保存</a:t>
            </a:r>
            <a:r>
              <a:rPr lang="en-US" smtClean="0"/>
              <a:t>key-value</a:t>
            </a:r>
            <a:r>
              <a:rPr lang="zh-CN" altLang="en-US" smtClean="0"/>
              <a:t>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57190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java.util.Map;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第一组数据：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one = 1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；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第二组数据：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two = 2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。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Map&lt;String, Integer&gt;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Map.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of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"one"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1,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"two"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2);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K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</a:t>
            </a:r>
            <a:r>
              <a:rPr lang="zh-CN" altLang="en-US" smtClean="0"/>
              <a:t>接口及其常用子类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常用子类：</a:t>
            </a:r>
            <a:r>
              <a:rPr lang="en-US" smtClean="0"/>
              <a:t>HashMap</a:t>
            </a:r>
            <a:r>
              <a:rPr lang="zh-CN" altLang="en-US" smtClean="0"/>
              <a:t>、</a:t>
            </a:r>
            <a:r>
              <a:rPr lang="en-US" smtClean="0"/>
              <a:t>LinkedHashMap</a:t>
            </a:r>
            <a:r>
              <a:rPr lang="zh-CN" altLang="en-US" smtClean="0"/>
              <a:t>、</a:t>
            </a:r>
            <a:r>
              <a:rPr lang="en-US" smtClean="0"/>
              <a:t>Hashtable</a:t>
            </a:r>
            <a:r>
              <a:rPr lang="zh-CN" altLang="en-US" smtClean="0"/>
              <a:t>、</a:t>
            </a:r>
            <a:r>
              <a:rPr lang="en-US" smtClean="0"/>
              <a:t>TreeMap</a:t>
            </a:r>
            <a:endParaRPr lang="zh-CN" altLang="en-US"/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70"/>
            <a:ext cx="730523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HashMap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785800"/>
          <a:ext cx="8643998" cy="3714776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java.util.HashMap;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java.util.Map;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Map&lt;String, Integer&gt;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HashMap&lt;String,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Integer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"one"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1);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"two"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2);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"one"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101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重复，发生覆盖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0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"zero"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value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"one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存在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存在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"ten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不存在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457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143254"/>
            <a:ext cx="3786182" cy="121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</a:t>
            </a:r>
            <a:r>
              <a:rPr lang="en-US" smtClean="0"/>
              <a:t>Map</a:t>
            </a:r>
            <a:r>
              <a:rPr lang="zh-CN" altLang="en-US" smtClean="0"/>
              <a:t>集合中的数据保存方法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57190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java.util.HashMap;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java.util.Map;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Map&lt;String, Integer&gt;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HashMap&lt;String,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Integer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"one"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1));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"one"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101));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覆盖数据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LinkedHashMap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基于链表存储</a:t>
            </a:r>
            <a:r>
              <a:rPr lang="en-US" altLang="zh-CN" smtClean="0"/>
              <a:t>Map</a:t>
            </a:r>
            <a:r>
              <a:rPr lang="zh-CN" altLang="en-US" smtClean="0"/>
              <a:t>集合</a:t>
            </a:r>
            <a:endParaRPr lang="zh-CN" altLang="en-US"/>
          </a:p>
        </p:txBody>
      </p: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42"/>
            <a:ext cx="757957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LinkedHashMap</a:t>
            </a:r>
            <a:r>
              <a:rPr lang="zh-CN" altLang="en-US" smtClean="0"/>
              <a:t>子类存储数据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java.util.LinkedHashMap;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java.util.Map;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Map&lt;String, Integer&gt;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LinkedHashMap&lt;String, Integer&gt;();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"one"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1);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"two"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2);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0);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"zero"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value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Hashtable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Hashtable</a:t>
            </a:r>
            <a:r>
              <a:rPr lang="zh-CN" altLang="en-US" smtClean="0"/>
              <a:t>子类是从</a:t>
            </a:r>
            <a:r>
              <a:rPr lang="en-US" smtClean="0"/>
              <a:t>JDK 1.0</a:t>
            </a:r>
            <a:r>
              <a:rPr lang="zh-CN" altLang="en-US" smtClean="0"/>
              <a:t>时提供的二元偶对象</a:t>
            </a:r>
            <a:r>
              <a:rPr lang="zh-CN" altLang="en-US" smtClean="0"/>
              <a:t>保存</a:t>
            </a:r>
            <a:r>
              <a:rPr lang="zh-CN" altLang="en-US" smtClean="0"/>
              <a:t>集合</a:t>
            </a:r>
            <a:endParaRPr lang="zh-CN" altLang="en-US"/>
          </a:p>
        </p:txBody>
      </p:sp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8"/>
            <a:ext cx="7116369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9591</TotalTime>
  <Words>580</Words>
  <Application>Microsoft Office PowerPoint</Application>
  <PresentationFormat>全屏显示(16:9)</PresentationFormat>
  <Paragraphs>192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第18章：类集框架</vt:lpstr>
      <vt:lpstr>Map</vt:lpstr>
      <vt:lpstr>范例：使用Map保存key-value数据</vt:lpstr>
      <vt:lpstr>Map接口及其常用子类</vt:lpstr>
      <vt:lpstr>HashMap</vt:lpstr>
      <vt:lpstr>范例：观察Map集合中的数据保存方法</vt:lpstr>
      <vt:lpstr>LinkedHashMap</vt:lpstr>
      <vt:lpstr>范例：使用LinkedHashMap子类存储数据</vt:lpstr>
      <vt:lpstr>Hashtable</vt:lpstr>
      <vt:lpstr>范例：使用Hashtable子类保存数据</vt:lpstr>
      <vt:lpstr>TreeMap</vt:lpstr>
      <vt:lpstr>范例：使用TreeMap进行数据Key排序</vt:lpstr>
      <vt:lpstr>Map.Entry内部接口</vt:lpstr>
      <vt:lpstr>范例：创建Map.Entry内部接口实例</vt:lpstr>
      <vt:lpstr>Map迭代输出</vt:lpstr>
      <vt:lpstr>范例：使用Iterator输出Map集合</vt:lpstr>
      <vt:lpstr>范例：通过foreach循环输出Map集合</vt:lpstr>
      <vt:lpstr>自定义Key类型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737</cp:revision>
  <dcterms:created xsi:type="dcterms:W3CDTF">2015-01-02T11:02:54Z</dcterms:created>
  <dcterms:modified xsi:type="dcterms:W3CDTF">2018-12-10T11:04:00Z</dcterms:modified>
</cp:coreProperties>
</file>