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18</a:t>
            </a:r>
            <a:r>
              <a:rPr lang="zh-CN" altLang="en-US" smtClean="0"/>
              <a:t>章：类集框架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Stack</a:t>
            </a:r>
            <a:r>
              <a:rPr lang="zh-CN" altLang="en-US" smtClean="0"/>
              <a:t>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栈是有序的数据结构，采用的是先进后出（</a:t>
            </a:r>
            <a:r>
              <a:rPr lang="en-US" smtClean="0"/>
              <a:t>FILO</a:t>
            </a:r>
            <a:r>
              <a:rPr lang="zh-CN" altLang="en-US" smtClean="0"/>
              <a:t>、</a:t>
            </a:r>
            <a:r>
              <a:rPr lang="en-US" smtClean="0"/>
              <a:t>First In Last Out</a:t>
            </a:r>
            <a:r>
              <a:rPr lang="zh-CN" altLang="en-US" smtClean="0"/>
              <a:t>）存储模式，在栈结构中分为栈顶与栈底，开发者只可以进行栈顶操作，而不允许进行栈底操作，在栈中有两类核心操作：入栈、出栈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8"/>
            <a:ext cx="3714776" cy="143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571750"/>
            <a:ext cx="3850984" cy="147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</a:t>
            </a:r>
            <a:r>
              <a:rPr lang="zh-CN" altLang="en-US" smtClean="0"/>
              <a:t>类</a:t>
            </a:r>
            <a:r>
              <a:rPr lang="zh-CN" altLang="en-US" smtClean="0"/>
              <a:t>继承</a:t>
            </a:r>
            <a:r>
              <a:rPr lang="zh-CN" altLang="en-US" smtClean="0"/>
              <a:t>结构</a:t>
            </a:r>
            <a:endParaRPr lang="zh-CN" altLang="en-US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14428"/>
            <a:ext cx="7286676" cy="305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000114"/>
          <a:ext cx="8501122" cy="1857390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561395"/>
                <a:gridCol w="3689166"/>
              </a:tblGrid>
              <a:tr h="309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boolean empty()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测试栈是否为空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E peek()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查看栈顶，但不删除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E pop()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出栈，同时删除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E push(E item)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入栈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int search(Object o)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在栈中查找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入栈与出栈操作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java.util.Stack;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JavaCollectDemo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Stack&lt;String&gt;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Stack&lt;String&gt;() 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实例化栈结构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.push(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"A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入栈操作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.push(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"B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入栈操作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.push(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"C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入栈操作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.pop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出栈操作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.pop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出栈操作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.pop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出栈操作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.pop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无数据、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EmptyStackException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159</Words>
  <Application>Microsoft Office PowerPoint</Application>
  <PresentationFormat>全屏显示(16:9)</PresentationFormat>
  <Paragraphs>45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第18章：类集框架</vt:lpstr>
      <vt:lpstr>栈</vt:lpstr>
      <vt:lpstr>Stack类继承结构</vt:lpstr>
      <vt:lpstr>Stack类的常用方法</vt:lpstr>
      <vt:lpstr>范例：入栈与出栈操作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726</cp:revision>
  <dcterms:created xsi:type="dcterms:W3CDTF">2015-01-02T11:02:54Z</dcterms:created>
  <dcterms:modified xsi:type="dcterms:W3CDTF">2018-12-10T11:05:58Z</dcterms:modified>
</cp:coreProperties>
</file>