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18</a:t>
            </a:r>
            <a:r>
              <a:rPr lang="zh-CN" altLang="en-US" smtClean="0"/>
              <a:t>章：类集框架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Queue</a:t>
            </a:r>
            <a:r>
              <a:rPr lang="zh-CN" altLang="en-US" smtClean="0"/>
              <a:t>队列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队列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队列是一种</a:t>
            </a:r>
            <a:r>
              <a:rPr lang="en-US" smtClean="0"/>
              <a:t>FIFO</a:t>
            </a:r>
            <a:r>
              <a:rPr lang="zh-CN" altLang="en-US" smtClean="0"/>
              <a:t>（</a:t>
            </a:r>
            <a:r>
              <a:rPr lang="en-US" smtClean="0"/>
              <a:t>First Input First Output</a:t>
            </a:r>
            <a:r>
              <a:rPr lang="zh-CN" altLang="en-US" smtClean="0"/>
              <a:t>、先进先出）的线性数据结构，所有的数据通过队列尾部进行添加，而后再通过队列前端进行取出</a:t>
            </a:r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2143122"/>
            <a:ext cx="8478243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队列标准与实现类</a:t>
            </a:r>
            <a:endParaRPr lang="zh-CN" altLang="en-US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928676"/>
            <a:ext cx="7072362" cy="3471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Queue</a:t>
            </a:r>
            <a:r>
              <a:rPr lang="zh-CN" altLang="en-US" smtClean="0"/>
              <a:t>接口常用方法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928676"/>
          <a:ext cx="8572560" cy="3143273"/>
        </p:xfrm>
        <a:graphic>
          <a:graphicData uri="http://schemas.openxmlformats.org/drawingml/2006/table">
            <a:tbl>
              <a:tblPr/>
              <a:tblGrid>
                <a:gridCol w="485239"/>
                <a:gridCol w="3464069"/>
                <a:gridCol w="636202"/>
                <a:gridCol w="3987050"/>
              </a:tblGrid>
              <a:tr h="449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80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add​(E e)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向队列尾部添加数据，数据添加成功返回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，如果超过队列容量，则抛出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IllegalStateException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异常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offer​(E e)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向队列尾部添加数据，超过队列容量时返回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E remove()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从队列首部删除数据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E peek()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从队列首部获取数据，但是不删除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E poll()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从队列首部获取数据并删除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Queue</a:t>
            </a:r>
            <a:r>
              <a:rPr lang="zh-CN" altLang="en-US" smtClean="0"/>
              <a:t>实现队列存储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643998" cy="3643338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java.util.PriorityQueue;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java.util.Queue;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JavaCollectDemo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PriorityQueue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为优先级队列，会自动为队列中的数据进行排序操作，排列需要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Comparable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支持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Queue&lt;String&gt;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queue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PriorityQueue&lt;String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&gt;();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Queue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队列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queue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"mldn-java"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队尾存储数据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queue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.offer(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mldn-hello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队尾存储数据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queue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.offer(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mldn-only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队尾存储数据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queue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.poll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队首获取数据并删除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queue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.poll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队首获取数据并删除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queue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.poll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队首获取数据并删除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queue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此时为空队列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Deque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从</a:t>
            </a:r>
            <a:r>
              <a:rPr lang="en-US" sz="2000" smtClean="0"/>
              <a:t>JDK 1.6</a:t>
            </a:r>
            <a:r>
              <a:rPr lang="zh-CN" altLang="en-US" sz="2000" smtClean="0"/>
              <a:t>开始为了方便队列操作，为</a:t>
            </a:r>
            <a:r>
              <a:rPr lang="en-US" sz="2000" smtClean="0"/>
              <a:t>Queue</a:t>
            </a:r>
            <a:r>
              <a:rPr lang="zh-CN" altLang="en-US" sz="2000" smtClean="0"/>
              <a:t>定义了一个</a:t>
            </a:r>
            <a:r>
              <a:rPr lang="en-US" sz="2000" smtClean="0"/>
              <a:t>Deque</a:t>
            </a:r>
            <a:r>
              <a:rPr lang="zh-CN" altLang="en-US" sz="2000" smtClean="0"/>
              <a:t>子接口，</a:t>
            </a:r>
            <a:r>
              <a:rPr lang="en-US" sz="2000" smtClean="0"/>
              <a:t>Deque</a:t>
            </a:r>
            <a:r>
              <a:rPr lang="zh-CN" altLang="en-US" sz="2000" smtClean="0"/>
              <a:t>接口的最大特点可以实现数据的</a:t>
            </a:r>
            <a:r>
              <a:rPr lang="en-US" sz="2000" smtClean="0"/>
              <a:t>FIFO</a:t>
            </a:r>
            <a:r>
              <a:rPr lang="zh-CN" altLang="en-US" sz="2000" smtClean="0"/>
              <a:t>与</a:t>
            </a:r>
            <a:r>
              <a:rPr lang="en-US" sz="2000" smtClean="0"/>
              <a:t>FILO</a:t>
            </a:r>
            <a:r>
              <a:rPr lang="zh-CN" altLang="en-US" sz="2000" smtClean="0"/>
              <a:t>（</a:t>
            </a:r>
            <a:r>
              <a:rPr lang="en-US" sz="2000" smtClean="0"/>
              <a:t>First Input Last Output</a:t>
            </a:r>
            <a:r>
              <a:rPr lang="zh-CN" altLang="en-US" sz="2000" smtClean="0"/>
              <a:t>、先进后出）操作，即：队尾和队首都可以进行数据操作</a:t>
            </a:r>
            <a:endParaRPr lang="zh-CN" altLang="en-US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928809"/>
          <a:ext cx="8429684" cy="2571767"/>
        </p:xfrm>
        <a:graphic>
          <a:graphicData uri="http://schemas.openxmlformats.org/drawingml/2006/table">
            <a:tbl>
              <a:tblPr/>
              <a:tblGrid>
                <a:gridCol w="477152"/>
                <a:gridCol w="3406335"/>
                <a:gridCol w="625599"/>
                <a:gridCol w="3920598"/>
              </a:tblGrid>
              <a:tr h="233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01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void addFirst​(E e)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在队列首部添加数据，如果超过队列容量抛出异常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02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void addLast​(E e)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在队列尾部添加数据，如果超过队列容量抛出异常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03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boolean offerFirst​(E e)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队列首部添加数据，超过容量返回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04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boolean offerLast​(E e)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队列尾部添加数据，超过容量返回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05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E removeFirst()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从队列首部移除并返回数据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06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E removeLast()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从队列尾部移除并返回数据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07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E pollFirst()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从队列首部获取并删除数据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08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E pollLast()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从队列尾部获取并删除数据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09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E peekFirst()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从队列首部获取数据，但是不删除数据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E peekLast()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从队列尾部获取数据，但是不删除数据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Deque</a:t>
            </a:r>
            <a:r>
              <a:rPr lang="zh-CN" altLang="en-US" smtClean="0"/>
              <a:t>实现双端队列操作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571900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java.util.Deque;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java.util.LinkedList;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JavaCollectDemo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Deque&lt;String&gt;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deque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LinkedList&lt;String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&gt;();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Deque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队列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deque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.offer(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mldn-java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队尾存储数据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deque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.offerFirst(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"mldn-hello"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队首存储数据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deque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.offerLast(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"mldn-only"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队尾存储数据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deque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输出队列数据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deque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.poll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从队首获取数据并删除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419</Words>
  <Application>Microsoft Office PowerPoint</Application>
  <PresentationFormat>全屏显示(16:9)</PresentationFormat>
  <Paragraphs>107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第18章：类集框架</vt:lpstr>
      <vt:lpstr>队列</vt:lpstr>
      <vt:lpstr>队列标准与实现类</vt:lpstr>
      <vt:lpstr>Queue接口常用方法</vt:lpstr>
      <vt:lpstr>范例：使用Queue实现队列存储</vt:lpstr>
      <vt:lpstr>Deque</vt:lpstr>
      <vt:lpstr>范例：使用Deque实现双端队列操作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728</cp:revision>
  <dcterms:created xsi:type="dcterms:W3CDTF">2015-01-02T11:02:54Z</dcterms:created>
  <dcterms:modified xsi:type="dcterms:W3CDTF">2018-12-10T11:08:58Z</dcterms:modified>
</cp:coreProperties>
</file>