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Properties</a:t>
            </a:r>
            <a:r>
              <a:rPr lang="zh-CN" altLang="en-US" smtClean="0"/>
              <a:t>属性操作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属性一般都是通过字符串数据实现的键值对（</a:t>
            </a:r>
            <a:r>
              <a:rPr lang="en-US" smtClean="0"/>
              <a:t>key=value</a:t>
            </a:r>
            <a:r>
              <a:rPr lang="zh-CN" altLang="en-US" smtClean="0"/>
              <a:t>，根据</a:t>
            </a:r>
            <a:r>
              <a:rPr lang="en-US" smtClean="0"/>
              <a:t>key</a:t>
            </a:r>
            <a:r>
              <a:rPr lang="zh-CN" altLang="en-US" smtClean="0"/>
              <a:t>找到对应的</a:t>
            </a:r>
            <a:r>
              <a:rPr lang="en-US" smtClean="0"/>
              <a:t>value</a:t>
            </a:r>
            <a:r>
              <a:rPr lang="zh-CN" altLang="en-US" smtClean="0"/>
              <a:t>）数据定义，在</a:t>
            </a:r>
            <a:r>
              <a:rPr lang="en-US" smtClean="0"/>
              <a:t>Java</a:t>
            </a:r>
            <a:r>
              <a:rPr lang="zh-CN" altLang="en-US" smtClean="0"/>
              <a:t>中可以使用</a:t>
            </a:r>
            <a:r>
              <a:rPr lang="en-US" smtClean="0"/>
              <a:t>Properties</a:t>
            </a:r>
            <a:r>
              <a:rPr lang="zh-CN" altLang="en-US" smtClean="0"/>
              <a:t>类进行操作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71684"/>
            <a:ext cx="5929354" cy="248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r>
              <a:rPr lang="zh-CN" altLang="en-US" smtClean="0"/>
              <a:t>类常见方法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r>
              <a:rPr lang="zh-CN" altLang="en-US" smtClean="0"/>
              <a:t>类虽然是</a:t>
            </a:r>
            <a:r>
              <a:rPr lang="en-US" smtClean="0"/>
              <a:t>Hashtable</a:t>
            </a:r>
            <a:r>
              <a:rPr lang="zh-CN" altLang="en-US" smtClean="0"/>
              <a:t>的子类，但是其可以操作的数据类型只能是</a:t>
            </a:r>
            <a:r>
              <a:rPr lang="en-US" smtClean="0"/>
              <a:t>String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643204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575548"/>
                <a:gridCol w="3782170"/>
              </a:tblGrid>
              <a:tr h="22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Properties()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构造一个空的属性类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Properties(Properties defaults)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构造一个指定属性内容的属性类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getProperty(String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根据属性的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取得属性的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，如果没有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则返回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getProperty(String key, String defaultValue)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根据属性的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取得属性的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，如果没有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则返回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defaultValue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Object setProperty(String key, String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load(InputStream inStream)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从输入流中取出全部的属性内容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store(OutputStream out,String comments)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将属性内容通过输出流输出，同时声明属性的注释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属性操作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java.util.Properties;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Properties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Properties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属性存储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www.mldnjava.cn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查找属性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"yootk"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"NoFound"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查找属性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查找属性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将属性内容保存到文件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java.util.Properties;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Properties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Properties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属性存储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.setProperty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.setProperty(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"www.mldnjava.cn"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设置属性内容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.store(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FileOutputStream(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"info.properties"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)),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"Very Import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将属性保存在输出流中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</a:t>
            </a:r>
            <a:r>
              <a:rPr lang="en-US" smtClean="0"/>
              <a:t>Properties</a:t>
            </a:r>
            <a:r>
              <a:rPr lang="zh-CN" altLang="en-US" smtClean="0"/>
              <a:t>读取属性文件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857238"/>
          <a:ext cx="8501122" cy="35719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java.io.FileInputStream;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java.util.Properties;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Properties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Properties();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属性存储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.load(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FileInputStream(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info.properties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读取属性资源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257</Words>
  <Application>Microsoft Office PowerPoint</Application>
  <PresentationFormat>全屏显示(16:9)</PresentationFormat>
  <Paragraphs>79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第18章：类集框架</vt:lpstr>
      <vt:lpstr>Properties</vt:lpstr>
      <vt:lpstr>Properties类常见方法</vt:lpstr>
      <vt:lpstr>范例：属性操作</vt:lpstr>
      <vt:lpstr>范例：将属性内容保存到文件</vt:lpstr>
      <vt:lpstr>范例：通过Properties读取属性文件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2018-12-10T11:11:29Z</dcterms:modified>
</cp:coreProperties>
</file>