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Collections</a:t>
            </a:r>
            <a:r>
              <a:rPr lang="zh-CN" altLang="en-US" smtClean="0"/>
              <a:t>工具类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Collections</a:t>
            </a:r>
            <a:r>
              <a:rPr lang="zh-CN" altLang="en-US" smtClean="0"/>
              <a:t>是专门提供的一个集合的工具类，可以通过该工具类实现</a:t>
            </a:r>
            <a:r>
              <a:rPr lang="en-US" smtClean="0"/>
              <a:t>Collection</a:t>
            </a:r>
            <a:r>
              <a:rPr lang="zh-CN" altLang="en-US" smtClean="0"/>
              <a:t>、</a:t>
            </a:r>
            <a:r>
              <a:rPr lang="en-US" smtClean="0"/>
              <a:t>Map</a:t>
            </a:r>
            <a:r>
              <a:rPr lang="zh-CN" altLang="en-US" smtClean="0"/>
              <a:t>、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、</a:t>
            </a:r>
            <a:r>
              <a:rPr lang="en-US" smtClean="0"/>
              <a:t>Queue</a:t>
            </a:r>
            <a:r>
              <a:rPr lang="zh-CN" altLang="en-US" smtClean="0"/>
              <a:t>等集合接口的数据操作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928808"/>
            <a:ext cx="5214974" cy="247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Collections</a:t>
            </a:r>
            <a:r>
              <a:rPr lang="zh-CN" altLang="en-US" smtClean="0"/>
              <a:t>类操作</a:t>
            </a:r>
            <a:r>
              <a:rPr lang="en-US" smtClean="0"/>
              <a:t>List</a:t>
            </a:r>
            <a:r>
              <a:rPr lang="zh-CN" altLang="en-US" smtClean="0"/>
              <a:t>集合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java.util.ArrayList;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java.util.Collections;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List&lt;String&gt;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ArrayList&lt;String&gt;();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List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Collections.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addAll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输出集合内容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Collections.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reverse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集合反转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输出集合内容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.println(Collections.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binarySearch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二分查找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67</Words>
  <Application>Microsoft Office PowerPoint</Application>
  <PresentationFormat>全屏显示(16:9)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第18章：类集框架</vt:lpstr>
      <vt:lpstr>Collections</vt:lpstr>
      <vt:lpstr>范例：使用Collections类操作List集合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2018-12-10T11:12:34Z</dcterms:modified>
</cp:coreProperties>
</file>