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90760" autoAdjust="0"/>
  </p:normalViewPr>
  <p:slideViewPr>
    <p:cSldViewPr>
      <p:cViewPr varScale="1">
        <p:scale>
          <a:sx n="107" d="100"/>
          <a:sy n="107" d="100"/>
        </p:scale>
        <p:origin x="-67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327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java.util.ArrayList;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java.util.DoubleSummaryStatistics;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java.util.List;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 { 		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订单信息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name; 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商品名称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price;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商品单价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amount; 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商品数量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Order(String name,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amount)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= name;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.price = price;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.amount = amount;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setter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方法、无参构造略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...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getAmount()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amount;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getName()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getPrice()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JavaCollectDemo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如果要想使用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进行分析处理，则一定要将全部要分析的数据保存在集合之中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List&lt;Order&gt; all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ArrayList&lt;Order&gt;();						// List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集合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狗熊娃娃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9.9, 10));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数据添加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Order("MLDN-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极限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IT", 2980.0, 3));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数据添加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Order("MLDN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系列教材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8987.9, 8));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数据添加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Order("MLDN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定制笔记本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2.9, 800));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数据添加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Order("MLDN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定制鼠标垫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0.9, 138));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数据添加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分析购买商品之中带有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“MLDN”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的数据信息，并且进行商品单价和数量的处理，随后分析汇总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DoubleSummaryStatistics stat = all.stream().filter(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(ele) -&gt; ele.getName().toLowerCase().contains("mldn"))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数据过滤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.mapToDouble((orderObject) -&gt;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获取订单数据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orderObject.getPrice() * orderObject.getAmount())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.summaryStatistics();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获取统计对象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购买数量：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stat.getCount());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购买总价：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stat.getSum());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平均花费：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stat.getAverage());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最高花费：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stat.getMax());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最低花费：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stat.getMin());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18</a:t>
            </a:r>
            <a:r>
              <a:rPr lang="zh-CN" altLang="en-US" smtClean="0"/>
              <a:t>章：类集框架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Stream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Stream</a:t>
            </a:r>
            <a:r>
              <a:rPr lang="zh-CN" altLang="en-US" smtClean="0"/>
              <a:t>是从</a:t>
            </a:r>
            <a:r>
              <a:rPr lang="en-US" smtClean="0"/>
              <a:t>JDK 1.8</a:t>
            </a:r>
            <a:r>
              <a:rPr lang="zh-CN" altLang="en-US" smtClean="0"/>
              <a:t>版本后提供的一种数据流的分析操作标准，可以利用其与</a:t>
            </a:r>
            <a:r>
              <a:rPr lang="en-US" smtClean="0"/>
              <a:t>Lambda</a:t>
            </a:r>
            <a:r>
              <a:rPr lang="zh-CN" altLang="en-US" smtClean="0"/>
              <a:t>表达式结合进行数据统计操作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94"/>
            <a:ext cx="841318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</a:t>
            </a:r>
            <a:r>
              <a:rPr lang="zh-CN" altLang="en-US" smtClean="0"/>
              <a:t>接口常用方法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01122" cy="3571904"/>
        </p:xfrm>
        <a:graphic>
          <a:graphicData uri="http://schemas.openxmlformats.org/drawingml/2006/table">
            <a:tbl>
              <a:tblPr/>
              <a:tblGrid>
                <a:gridCol w="481196"/>
                <a:gridCol w="4192639"/>
                <a:gridCol w="631792"/>
                <a:gridCol w="3195495"/>
              </a:tblGrid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long count()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返回数据流中的元素个数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Stream&lt;T&gt; distinct()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消除数据流中的重复数据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Stream&lt;T&gt; sorted()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数据流排序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Stream&lt;T&gt; limit​(long maxSize)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数据流读取长度限制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Stream&lt;T&gt; skip​(long n)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跳跃元素个数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forEach​(Consumer&lt;? super T&gt; action)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数据流元素迭代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T reduce​(T identity, BinaryOperator&lt;T&gt; accumulator)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数据统计操作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&lt;R,A&gt; R collect​(Collector&lt;? super T,A,R&gt; collector)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数据收集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anyMatch​(Predicate&lt;? super T&gt; predicate)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数据流部分匹配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allMatch​(Predicate&lt;? super T&gt; predicate)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数据流全部匹配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Optional&lt;T&gt; findFirst()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获取第一个元素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Stream&lt;T&gt; filter​(Predicate&lt;? super T&gt; predicate)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数据流元素过滤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&lt;R&gt; Stream&lt;R&gt; map​(Function&lt;? super T,? extends R&gt; mapper)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数据处理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Stream</a:t>
            </a:r>
            <a:r>
              <a:rPr lang="zh-CN" altLang="en-US" smtClean="0"/>
              <a:t>进行数据采集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01122" cy="357190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java.util.ArrayList;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java.util.Collections;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java.util.List;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java.util.stream.Stream;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List&lt;String&gt;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ArrayList&lt;String&gt;();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List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Collections.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addAll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"JavaScript"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"JSP"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"Json"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"Python"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"Ruby"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Go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集合数据保存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Stream&lt;String&gt;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stream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.stream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Stream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将每一个元素全部变为小写字母，而后查询是否存在有字母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“j”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，如果存在则进行个数统计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stream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.filter((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-&gt;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.toLowerCase().contains(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)).count());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数据采集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java.util.ArrayList;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java.util.Collections;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java.util.List;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java.util.stream.Collectors;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java.util.stream.Stream;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List&lt;String&gt;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ArrayList&lt;String&gt;();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List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Collections.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addAll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"JavaScript"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"JSP"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"Json"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"Python"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"Ruby"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"Go"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集合数据保存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Stream&lt;String&gt;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stream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.stream();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Stream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获取元素中包含有字母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“j”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的数据，利用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skip()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跳过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个数据，利用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limit()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List&lt;String&gt;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stream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.filter((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-&gt;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.toLowerCase().contains(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.skip(2).limit(2).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collect(Collectors.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toList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获取处理后的数据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MapReduce</a:t>
            </a:r>
            <a:r>
              <a:rPr lang="zh-CN" altLang="en-US" smtClean="0"/>
              <a:t>是一种分布式计算模型，最初由</a:t>
            </a:r>
            <a:r>
              <a:rPr lang="en-US" smtClean="0"/>
              <a:t>Google</a:t>
            </a:r>
            <a:r>
              <a:rPr lang="zh-CN" altLang="en-US" smtClean="0"/>
              <a:t>提出，主要用于搜索领域，解决海量数据的计算问题，在</a:t>
            </a:r>
            <a:r>
              <a:rPr lang="en-US" smtClean="0"/>
              <a:t>MapReduce</a:t>
            </a:r>
            <a:r>
              <a:rPr lang="zh-CN" altLang="en-US" smtClean="0"/>
              <a:t>模型中一共分为两个部分：</a:t>
            </a:r>
            <a:r>
              <a:rPr lang="en-US" smtClean="0"/>
              <a:t>map</a:t>
            </a:r>
            <a:r>
              <a:rPr lang="zh-CN" altLang="en-US" smtClean="0"/>
              <a:t>（数据处理）与</a:t>
            </a:r>
            <a:r>
              <a:rPr lang="en-US" smtClean="0"/>
              <a:t>reduce</a:t>
            </a:r>
            <a:r>
              <a:rPr lang="zh-CN" altLang="en-US" smtClean="0"/>
              <a:t>（统计计算），在</a:t>
            </a:r>
            <a:r>
              <a:rPr lang="en-US" smtClean="0"/>
              <a:t>Stream</a:t>
            </a:r>
            <a:r>
              <a:rPr lang="zh-CN" altLang="en-US" smtClean="0"/>
              <a:t>中就可以利用</a:t>
            </a:r>
            <a:r>
              <a:rPr lang="en-US" smtClean="0"/>
              <a:t>MapReduce</a:t>
            </a:r>
            <a:r>
              <a:rPr lang="zh-CN" altLang="en-US" smtClean="0"/>
              <a:t>对集合中的数据进行分析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371</Words>
  <Application>Microsoft Office PowerPoint</Application>
  <PresentationFormat>全屏显示(16:9)</PresentationFormat>
  <Paragraphs>146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第18章：类集框架</vt:lpstr>
      <vt:lpstr>Stream</vt:lpstr>
      <vt:lpstr>Stream接口常用方法</vt:lpstr>
      <vt:lpstr>范例：使用Stream进行数据采集</vt:lpstr>
      <vt:lpstr>范例：数据采集</vt:lpstr>
      <vt:lpstr>MapReduce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2018-12-10T11:14:36Z</dcterms:modified>
</cp:coreProperties>
</file>