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6" r:id="rId2"/>
    <p:sldId id="261" r:id="rId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324" autoAdjust="0"/>
    <p:restoredTop sz="87570" autoAdjust="0"/>
  </p:normalViewPr>
  <p:slideViewPr>
    <p:cSldViewPr>
      <p:cViewPr varScale="1">
        <p:scale>
          <a:sx n="119" d="100"/>
          <a:sy n="119" d="100"/>
        </p:scale>
        <p:origin x="-348" y="-90"/>
      </p:cViewPr>
      <p:guideLst>
        <p:guide orient="horz" pos="1620"/>
        <p:guide pos="2880"/>
      </p:guideLst>
    </p:cSldViewPr>
  </p:slideViewPr>
  <p:notesTextViewPr>
    <p:cViewPr>
      <p:scale>
        <a:sx n="66" d="100"/>
        <a:sy n="66"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2018/12/12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2018/12/12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19</a:t>
            </a:r>
            <a:r>
              <a:rPr lang="zh-CN" altLang="en-US" smtClean="0"/>
              <a:t>章：网络编程</a:t>
            </a:r>
            <a:endParaRPr lang="zh-CN" altLang="en-US"/>
          </a:p>
        </p:txBody>
      </p:sp>
      <p:sp>
        <p:nvSpPr>
          <p:cNvPr id="5" name="副标题 4"/>
          <p:cNvSpPr>
            <a:spLocks noGrp="1"/>
          </p:cNvSpPr>
          <p:nvPr>
            <p:ph type="subTitle" idx="1"/>
          </p:nvPr>
        </p:nvSpPr>
        <p:spPr/>
        <p:txBody>
          <a:bodyPr/>
          <a:lstStyle/>
          <a:p>
            <a:r>
              <a:rPr lang="zh-CN" altLang="en-US" smtClean="0"/>
              <a:t>网络编程简介</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计算机网络</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smtClean="0"/>
              <a:t>将地理位置不同的具有独立功能的多台计算机连接在一起就形成了网络，网络形成后网络中的各个主机就需要具有通讯功能，所以才为网络创造有一系列的通讯协议，在整个通讯过程中往往会分为两种端点：服务端与客户端，所以围绕着服务端和客户端的程序开发就有了两种</a:t>
            </a:r>
            <a:r>
              <a:rPr lang="zh-CN" altLang="en-US" smtClean="0"/>
              <a:t>模式</a:t>
            </a:r>
            <a:r>
              <a:rPr lang="zh-CN" altLang="en-US" smtClean="0"/>
              <a:t>：</a:t>
            </a:r>
            <a:endParaRPr lang="en-US" altLang="zh-CN" smtClean="0"/>
          </a:p>
          <a:p>
            <a:pPr lvl="1"/>
            <a:r>
              <a:rPr lang="en-US" smtClean="0"/>
              <a:t>C/S</a:t>
            </a:r>
            <a:r>
              <a:rPr lang="zh-CN" altLang="en-US" smtClean="0"/>
              <a:t>（</a:t>
            </a:r>
            <a:r>
              <a:rPr lang="en-US" smtClean="0"/>
              <a:t>Client / Server</a:t>
            </a:r>
            <a:r>
              <a:rPr lang="zh-CN" altLang="en-US" smtClean="0"/>
              <a:t>）：要开发两套程序，一套是服务器端，另外一套是与之对应的客户端，但是这种程序在日后进行维护的时候，是需要维护两套程序，而且客户端的程序更新也必须及时，此类程序</a:t>
            </a:r>
            <a:r>
              <a:rPr lang="zh-CN" altLang="en-US" smtClean="0"/>
              <a:t>安全</a:t>
            </a:r>
            <a:r>
              <a:rPr lang="zh-CN" altLang="en-US" smtClean="0"/>
              <a:t>；</a:t>
            </a:r>
            <a:endParaRPr lang="en-US" altLang="zh-CN" smtClean="0"/>
          </a:p>
          <a:p>
            <a:pPr lvl="1"/>
            <a:r>
              <a:rPr lang="en-US" smtClean="0"/>
              <a:t>B/S</a:t>
            </a:r>
            <a:r>
              <a:rPr lang="zh-CN" altLang="en-US" smtClean="0"/>
              <a:t>（</a:t>
            </a:r>
            <a:r>
              <a:rPr lang="en-US" smtClean="0"/>
              <a:t>Browser / Server</a:t>
            </a:r>
            <a:r>
              <a:rPr lang="zh-CN" altLang="en-US" smtClean="0"/>
              <a:t>）：要开发一套程序，只开发服务器端的，客户端使用浏览器进行访问，这种程序在日后进行程序维护的时候只需要维护服务器端即可，客户端不需要做任何的修改，此类程序使用公共端口，包括公共协议，所以安全性很差</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9583</TotalTime>
  <Words>207</Words>
  <Application>Microsoft Office PowerPoint</Application>
  <PresentationFormat>全屏显示(16:9)</PresentationFormat>
  <Paragraphs>6</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第19章：网络编程</vt:lpstr>
      <vt:lpstr>计算机网络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pc</cp:lastModifiedBy>
  <cp:revision>727</cp:revision>
  <dcterms:created xsi:type="dcterms:W3CDTF">2015-01-02T11:02:54Z</dcterms:created>
  <dcterms:modified xsi:type="dcterms:W3CDTF">2018-12-12T00:28:19Z</dcterms:modified>
</cp:coreProperties>
</file>