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72578" autoAdjust="0"/>
  </p:normalViewPr>
  <p:slideViewPr>
    <p:cSldViewPr>
      <p:cViewPr varScale="1">
        <p:scale>
          <a:sx n="85" d="100"/>
          <a:sy n="85" d="100"/>
        </p:scale>
        <p:origin x="-1308" y="-7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450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java.io.PrintStream;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java.net.ServerSocket;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java.util.Scanner;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EchoServer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 server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ServerSocket(9999);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设置服务监听端口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等待客户端连接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.............");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打印提示信息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Socket client = server.accept();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首先需要先接收客户端发送来的信息，而后才可以将信息处理之后发送回客户端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Scanner scan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Scanner(client.getInputStream());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scan.useDelimiter("\n");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设置分隔符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PrintStream out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PrintStream(client.getOutputStream());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(scan.hasNext())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有数据接收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String val = scan.next().trim();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接收数据内容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("byebye".equalsIgnoreCase(val))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out.println("ByeByeBye....");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结束循环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out.println("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val);						// Echo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out.close();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关闭服务端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java.io.BufferedReader;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java.io.InputStreamReader;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java.io.PrintStream;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java.util.Scanner;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EchoClient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BufferedReader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KEYBOARD_INPUT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BufferedReader(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InputStreamReader(System.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getString(String prompt)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键盘信息输入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.print(prompt);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str =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KEYBOARD_INPUT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.readLine();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Socket client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Socket("localhost", 9999);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定义服务端的连接信息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现在的客户端需要有输入与输出的操作支持，所以依然要准备出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PrintWriter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Scanner scan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Scanner(client.getInputStream());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接收服务端输入内容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scan.useDelimiter("\n");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PrintStream out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PrintStream(client.getOutputStream());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向服务器端发送内容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input =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请输入要发送的内容：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").trim();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获取键盘输入数据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out.println(input);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加换行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(scan.hasNext())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服务器端有回应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.println(scan.next());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("byebye".equalsIgnoreCase(input))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结束判断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scan.close();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out.close();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 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19</a:t>
            </a:r>
            <a:r>
              <a:rPr lang="zh-CN" altLang="en-US" smtClean="0"/>
              <a:t>章：网络编程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ECHO</a:t>
            </a:r>
            <a:r>
              <a:rPr lang="zh-CN" altLang="en-US" smtClean="0"/>
              <a:t>程序模型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程序模型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TCP</a:t>
            </a:r>
            <a:r>
              <a:rPr lang="zh-CN" altLang="en-US" smtClean="0"/>
              <a:t>编程模型之中，</a:t>
            </a:r>
            <a:r>
              <a:rPr lang="en-US" smtClean="0"/>
              <a:t>Echo</a:t>
            </a:r>
            <a:r>
              <a:rPr lang="zh-CN" altLang="en-US" smtClean="0"/>
              <a:t>是一个经典的程序案例，</a:t>
            </a:r>
            <a:r>
              <a:rPr lang="en-US" smtClean="0"/>
              <a:t>Echo</a:t>
            </a:r>
            <a:r>
              <a:rPr lang="zh-CN" altLang="en-US" smtClean="0"/>
              <a:t>程序模型的基本思想在于，客户端通过键盘输入一个信息，把此信息发送给服务器端后，服务器端会将此信息反馈给客户端进行显示，本操作主要通过</a:t>
            </a:r>
            <a:r>
              <a:rPr lang="en-US" smtClean="0"/>
              <a:t>java.net</a:t>
            </a:r>
            <a:r>
              <a:rPr lang="zh-CN" altLang="en-US" smtClean="0"/>
              <a:t>包的两个类</a:t>
            </a:r>
            <a:r>
              <a:rPr lang="zh-CN" altLang="en-US" smtClean="0"/>
              <a:t>实现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ServerSocket</a:t>
            </a:r>
            <a:r>
              <a:rPr lang="zh-CN" altLang="en-US" smtClean="0"/>
              <a:t>类：封装</a:t>
            </a:r>
            <a:r>
              <a:rPr lang="en-US" smtClean="0"/>
              <a:t>TCP</a:t>
            </a:r>
            <a:r>
              <a:rPr lang="zh-CN" altLang="en-US" smtClean="0"/>
              <a:t>协议类，工作在</a:t>
            </a:r>
            <a:r>
              <a:rPr lang="zh-CN" altLang="en-US" smtClean="0"/>
              <a:t>服务器</a:t>
            </a:r>
            <a:r>
              <a:rPr lang="zh-CN" altLang="en-US" smtClean="0"/>
              <a:t>端</a:t>
            </a:r>
            <a:endParaRPr lang="en-US" altLang="zh-CN" smtClean="0"/>
          </a:p>
          <a:p>
            <a:pPr lvl="1"/>
            <a:r>
              <a:rPr lang="en-US" smtClean="0"/>
              <a:t>Socket</a:t>
            </a:r>
            <a:r>
              <a:rPr lang="zh-CN" altLang="en-US" smtClean="0"/>
              <a:t>类：封装了</a:t>
            </a:r>
            <a:r>
              <a:rPr lang="en-US" smtClean="0"/>
              <a:t>TCP</a:t>
            </a:r>
            <a:r>
              <a:rPr lang="zh-CN" altLang="en-US" smtClean="0"/>
              <a:t>协议的操作类，每一个</a:t>
            </a:r>
            <a:r>
              <a:rPr lang="en-US" smtClean="0"/>
              <a:t>Socket</a:t>
            </a:r>
            <a:r>
              <a:rPr lang="zh-CN" altLang="en-US" smtClean="0"/>
              <a:t>对象都表示一个客户端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ServerSocket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1357324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570830"/>
                <a:gridCol w="3751169"/>
              </a:tblGrid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ServerSocket(int port)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开辟一个指定的端口监听，一般使用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5000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以上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Socket accept()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服务器端接收客户端请求，通过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关闭服务器端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1857387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566112"/>
                <a:gridCol w="3720168"/>
              </a:tblGrid>
              <a:tr h="265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Socket(String host, int port) throws UnknownHostException,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指定要连接的主机（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IP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地址）和端口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OutputStream getOutputStream()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取得指定客户端的输出对象，使用的时候肯定使用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PrintStream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装饰操作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InputStream getInputStream()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从指定的客户端读取数据，使用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Scanner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ServerSocket</a:t>
            </a:r>
            <a:r>
              <a:rPr lang="zh-CN" altLang="en-US" smtClean="0"/>
              <a:t>与</a:t>
            </a:r>
            <a:r>
              <a:rPr lang="en-US" smtClean="0"/>
              <a:t>Socket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Echo</a:t>
            </a:r>
            <a:r>
              <a:rPr lang="zh-CN" altLang="en-US" sz="2000" smtClean="0"/>
              <a:t>通讯模型的实现需要通过</a:t>
            </a:r>
            <a:r>
              <a:rPr lang="en-US" sz="2000" smtClean="0"/>
              <a:t>ServerSocket</a:t>
            </a:r>
            <a:r>
              <a:rPr lang="zh-CN" altLang="en-US" sz="2000" smtClean="0"/>
              <a:t>类在服务器端定义数据监听端口，在没有客户端连接时将一直等待连接，每一个客户端连接到服务器端之后都通过</a:t>
            </a:r>
            <a:r>
              <a:rPr lang="en-US" sz="2000" smtClean="0"/>
              <a:t>Socket</a:t>
            </a:r>
            <a:r>
              <a:rPr lang="zh-CN" altLang="en-US" sz="2000" smtClean="0"/>
              <a:t>实例描述，通过</a:t>
            </a:r>
            <a:r>
              <a:rPr lang="en-US" sz="2000" smtClean="0"/>
              <a:t>Socket</a:t>
            </a:r>
            <a:r>
              <a:rPr lang="zh-CN" altLang="en-US" sz="2000" smtClean="0"/>
              <a:t>可以获取客户端输入流与输出流实例，这样就可以利用</a:t>
            </a:r>
            <a:r>
              <a:rPr lang="en-US" sz="2000" smtClean="0"/>
              <a:t>IO</a:t>
            </a:r>
            <a:r>
              <a:rPr lang="zh-CN" altLang="en-US" sz="2000" smtClean="0"/>
              <a:t>实现通讯</a:t>
            </a:r>
            <a:endParaRPr lang="zh-CN" altLang="en-US" sz="200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214560"/>
            <a:ext cx="5715040" cy="225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325</Words>
  <Application>Microsoft Office PowerPoint</Application>
  <PresentationFormat>全屏显示(16:9)</PresentationFormat>
  <Paragraphs>116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第19章：网络编程</vt:lpstr>
      <vt:lpstr>TCP程序模型</vt:lpstr>
      <vt:lpstr>ServerSocket类的常用方法</vt:lpstr>
      <vt:lpstr>Socket类的常用方法</vt:lpstr>
      <vt:lpstr>ServerSocket与Socket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2018-12-12T00:30:19Z</dcterms:modified>
</cp:coreProperties>
</file>