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86289" autoAdjust="0"/>
  </p:normalViewPr>
  <p:slideViewPr>
    <p:cSldViewPr>
      <p:cViewPr varScale="1">
        <p:scale>
          <a:sx n="102" d="100"/>
          <a:sy n="102" d="100"/>
        </p:scale>
        <p:origin x="-828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339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java.io.PrintStream;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java.net.ServerSocket;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java.net.Socket;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java.util.Scanner;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EchoServer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客户端线程类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 client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Scanner scan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PrintStream out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ClientThread(Socket client)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接收客户端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 = client;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.scan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Scanner(client.getInputStream());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.scan.useDelimiter("\n");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设置分隔符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PrintStream(client.getOutputStream());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线程执行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.flag) {										// Echo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(scan.hasNext())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有数据发送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String val = scan.next().trim();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("byebye".equalsIgnoreCase(val)) {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结束响应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out.println("ByeByeBye....");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结束循环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out.println("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val);					// Echo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scan.close();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out.close();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关闭输出流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client.close();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关闭客户端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(IOException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e.printStackTrace();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 server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ServerSocket(9999);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设置服务监听端口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等待客户端连接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.............");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打印提示信息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Socket client = server.accept() ; 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有客户端连接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Thread(new ClientThread(client)).start();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server.close();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关闭服务端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19</a:t>
            </a:r>
            <a:r>
              <a:rPr lang="zh-CN" altLang="en-US" smtClean="0"/>
              <a:t>章：网络编程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BIO</a:t>
            </a:r>
            <a:r>
              <a:rPr lang="zh-CN" altLang="en-US" smtClean="0"/>
              <a:t>处理模型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服务器端多线程支持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为了提升服务器端的处理性能，则可以利用多线程的来处理多个客户端的通讯需求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643056"/>
            <a:ext cx="7109435" cy="284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57</Words>
  <Application>Microsoft Office PowerPoint</Application>
  <PresentationFormat>全屏显示(16:9)</PresentationFormat>
  <Paragraphs>56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第19章：网络编程</vt:lpstr>
      <vt:lpstr>服务器端多线程支持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2018-12-12T00:31:08Z</dcterms:modified>
</cp:coreProperties>
</file>