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19</a:t>
            </a:r>
            <a:r>
              <a:rPr lang="zh-CN" altLang="en-US" smtClean="0"/>
              <a:t>章：网络编程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r>
              <a:rPr lang="zh-CN" altLang="en-US" smtClean="0"/>
              <a:t>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UDP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TCP</a:t>
            </a:r>
            <a:r>
              <a:rPr lang="zh-CN" altLang="en-US" smtClean="0"/>
              <a:t>的所有操作都必须建立可靠的连接，这样一来肯定会浪费大量</a:t>
            </a:r>
            <a:r>
              <a:rPr lang="zh-CN" altLang="en-US" smtClean="0"/>
              <a:t>的</a:t>
            </a:r>
            <a:r>
              <a:rPr lang="zh-CN" altLang="en-US" smtClean="0"/>
              <a:t>系统性能</a:t>
            </a:r>
            <a:endParaRPr lang="en-US" altLang="zh-CN" smtClean="0"/>
          </a:p>
          <a:p>
            <a:r>
              <a:rPr lang="en-US" smtClean="0"/>
              <a:t>UDP</a:t>
            </a:r>
            <a:r>
              <a:rPr lang="zh-CN" altLang="en-US" smtClean="0"/>
              <a:t>（不可靠的连接），利用数据报的形式进行数据发送，由于此时接收端可能处于关闭状态，所以利用</a:t>
            </a:r>
            <a:r>
              <a:rPr lang="en-US" smtClean="0"/>
              <a:t>UDP</a:t>
            </a:r>
            <a:r>
              <a:rPr lang="zh-CN" altLang="en-US" smtClean="0"/>
              <a:t>发送的数据客户端不一定可以</a:t>
            </a:r>
            <a:r>
              <a:rPr lang="zh-CN" altLang="en-US" smtClean="0"/>
              <a:t>接收</a:t>
            </a:r>
            <a:r>
              <a:rPr lang="zh-CN" altLang="en-US" smtClean="0"/>
              <a:t>到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smtClean="0"/>
              <a:t>Java</a:t>
            </a:r>
            <a:r>
              <a:rPr lang="zh-CN" altLang="en-US" smtClean="0"/>
              <a:t>中</a:t>
            </a:r>
            <a:r>
              <a:rPr lang="zh-CN" altLang="en-US" smtClean="0"/>
              <a:t>使用</a:t>
            </a:r>
            <a:r>
              <a:rPr lang="en-US" smtClean="0"/>
              <a:t>DatagramPacket</a:t>
            </a:r>
            <a:r>
              <a:rPr lang="zh-CN" altLang="en-US" smtClean="0"/>
              <a:t>类</a:t>
            </a:r>
            <a:r>
              <a:rPr lang="zh-CN" altLang="en-US" smtClean="0"/>
              <a:t>和</a:t>
            </a:r>
            <a:r>
              <a:rPr lang="en-US" smtClean="0"/>
              <a:t>DatagramSocket</a:t>
            </a:r>
            <a:r>
              <a:rPr lang="zh-CN" altLang="en-US" smtClean="0"/>
              <a:t>类完成</a:t>
            </a:r>
            <a:r>
              <a:rPr lang="en-US" smtClean="0"/>
              <a:t>UDP</a:t>
            </a:r>
            <a:r>
              <a:rPr lang="zh-CN" altLang="en-US" smtClean="0"/>
              <a:t>程序的开发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DatagramPacket</a:t>
            </a:r>
            <a:r>
              <a:rPr lang="zh-CN" altLang="en-US" smtClean="0"/>
              <a:t>类常用方法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928676"/>
          <a:ext cx="8572560" cy="2714644"/>
        </p:xfrm>
        <a:graphic>
          <a:graphicData uri="http://schemas.openxmlformats.org/drawingml/2006/table">
            <a:tbl>
              <a:tblPr/>
              <a:tblGrid>
                <a:gridCol w="485239"/>
                <a:gridCol w="3973570"/>
                <a:gridCol w="636203"/>
                <a:gridCol w="3477548"/>
              </a:tblGrid>
              <a:tr h="387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DatagramPacket(byte[] buf,int length)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实例化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DatagramPacket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对象时，指定接收数据长度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DatagramPacket(byte[] buf,int length,InetAddress address,int port)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实例化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DatagramPacket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对象时指定发送的数据、数据的长度、目标地址及端口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byte[] getData()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返回接收的数据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getLength()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返回要发送或接收数据的长度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DatagramSocket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2357455"/>
        </p:xfrm>
        <a:graphic>
          <a:graphicData uri="http://schemas.openxmlformats.org/drawingml/2006/table">
            <a:tbl>
              <a:tblPr/>
              <a:tblGrid>
                <a:gridCol w="485239"/>
                <a:gridCol w="3973570"/>
                <a:gridCol w="636203"/>
                <a:gridCol w="3477548"/>
              </a:tblGrid>
              <a:tr h="471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DatagramSocket(int port) throws SocketException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创建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DatagramPacket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对象，并指定监听的端口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send(DatagramPacket p)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发送数据报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9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void receive(DatagramPacket p) throws IOException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接收数据报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实现一个</a:t>
            </a:r>
            <a:r>
              <a:rPr lang="en-US" smtClean="0"/>
              <a:t>UDP</a:t>
            </a:r>
            <a:r>
              <a:rPr lang="zh-CN" altLang="en-US" smtClean="0"/>
              <a:t>客户端进行消息接收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java.net.DatagramPacket;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java.net.DatagramSocket;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UDPClient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接收数据信息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DatagramSocket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client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DatagramSocket(9999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9999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端口监听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[1024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保存接收数据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DatagramPacket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packet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DatagramPacket(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创建数据报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客户端等待接收发送的消息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........"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client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.receive(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packet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接收消息内容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接收到的消息内容为：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0,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packet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.getLength()));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client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关闭连接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编写一个</a:t>
            </a:r>
            <a:r>
              <a:rPr lang="en-US" smtClean="0"/>
              <a:t>UDP</a:t>
            </a:r>
            <a:r>
              <a:rPr lang="zh-CN" altLang="en-US" smtClean="0"/>
              <a:t>服务端程序发送数据报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0" cy="3643338"/>
        </p:xfrm>
        <a:graphic>
          <a:graphicData uri="http://schemas.openxmlformats.org/drawingml/2006/table">
            <a:tbl>
              <a:tblPr/>
              <a:tblGrid>
                <a:gridCol w="8572560"/>
              </a:tblGrid>
              <a:tr h="36433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java.net.DatagramPacket;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java.net.DatagramSocket;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java.net.InetAddress;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UDPServer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DatagramSocket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server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DatagramSocket(9000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9000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端口监听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发送消息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DatagramPacket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DatagramPacket(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.getBytes(), 0,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.length(), 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InetAddress.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getByName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"localhost"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),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9999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发送数据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server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.send(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packet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发送消息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消息发送完毕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....."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server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.close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关闭服务端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251</Words>
  <Application>Microsoft Office PowerPoint</Application>
  <PresentationFormat>全屏显示(16:9)</PresentationFormat>
  <Paragraphs>75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第19章：网络编程</vt:lpstr>
      <vt:lpstr>UDP</vt:lpstr>
      <vt:lpstr>DatagramPacket类常用方法</vt:lpstr>
      <vt:lpstr>DatagramSocket类的常用方法</vt:lpstr>
      <vt:lpstr>范例：实现一个UDP客户端进行消息接收</vt:lpstr>
      <vt:lpstr>范例：编写一个UDP服务端程序发送数据报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729</cp:revision>
  <dcterms:created xsi:type="dcterms:W3CDTF">2015-01-02T11:02:54Z</dcterms:created>
  <dcterms:modified xsi:type="dcterms:W3CDTF">2018-12-12T00:34:16Z</dcterms:modified>
</cp:coreProperties>
</file>