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20</a:t>
            </a:r>
            <a:r>
              <a:rPr lang="zh-CN" altLang="en-US" smtClean="0"/>
              <a:t>章：数据库编程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JDBC</a:t>
            </a:r>
            <a:r>
              <a:rPr lang="zh-CN" altLang="en-US" smtClean="0"/>
              <a:t>简介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JDBC</a:t>
            </a:r>
            <a:r>
              <a:rPr lang="zh-CN" altLang="en-US" smtClean="0"/>
              <a:t>（</a:t>
            </a:r>
            <a:r>
              <a:rPr lang="en-US" smtClean="0"/>
              <a:t>Java Database Connectivity</a:t>
            </a:r>
            <a:r>
              <a:rPr lang="zh-CN" altLang="en-US" smtClean="0"/>
              <a:t>，</a:t>
            </a:r>
            <a:r>
              <a:rPr lang="en-US" smtClean="0"/>
              <a:t>Java</a:t>
            </a:r>
            <a:r>
              <a:rPr lang="zh-CN" altLang="en-US" smtClean="0"/>
              <a:t>数据库连接），提供了一种与平台无关的用于执行</a:t>
            </a:r>
            <a:r>
              <a:rPr lang="en-US" smtClean="0"/>
              <a:t>SQL</a:t>
            </a:r>
            <a:r>
              <a:rPr lang="zh-CN" altLang="en-US" smtClean="0"/>
              <a:t>语句的标准</a:t>
            </a:r>
            <a:r>
              <a:rPr lang="en-US" smtClean="0"/>
              <a:t>Java API</a:t>
            </a:r>
            <a:r>
              <a:rPr lang="zh-CN" altLang="en-US" smtClean="0"/>
              <a:t>，可以方便的实现多种关系型数据库的统一操作，它由一组用</a:t>
            </a:r>
            <a:r>
              <a:rPr lang="en-US" smtClean="0"/>
              <a:t>Java</a:t>
            </a:r>
            <a:r>
              <a:rPr lang="zh-CN" altLang="en-US" smtClean="0"/>
              <a:t>语言编写的类和接口组成。不同的数据库如果要想使用</a:t>
            </a:r>
            <a:r>
              <a:rPr lang="en-US" smtClean="0"/>
              <a:t>java</a:t>
            </a:r>
            <a:r>
              <a:rPr lang="zh-CN" altLang="en-US" smtClean="0"/>
              <a:t>开发，就必须实现这些接口的</a:t>
            </a:r>
            <a:r>
              <a:rPr lang="zh-CN" altLang="en-US" smtClean="0"/>
              <a:t>标准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smtClean="0"/>
              <a:t>JDBC</a:t>
            </a:r>
            <a:r>
              <a:rPr lang="zh-CN" altLang="en-US" smtClean="0"/>
              <a:t>驱动程序可分为以下四</a:t>
            </a:r>
            <a:r>
              <a:rPr lang="zh-CN" altLang="en-US" smtClean="0"/>
              <a:t>类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b="1" smtClean="0"/>
              <a:t>JDBC-ODBC</a:t>
            </a:r>
            <a:r>
              <a:rPr lang="zh-CN" altLang="en-US" b="1" smtClean="0"/>
              <a:t>桥</a:t>
            </a:r>
            <a:r>
              <a:rPr lang="zh-CN" altLang="en-US" b="1" smtClean="0"/>
              <a:t>驱动</a:t>
            </a:r>
            <a:endParaRPr lang="en-US" altLang="zh-CN" b="1" smtClean="0"/>
          </a:p>
          <a:p>
            <a:pPr lvl="1"/>
            <a:r>
              <a:rPr lang="en-US" b="1" smtClean="0"/>
              <a:t>JDBC</a:t>
            </a:r>
            <a:r>
              <a:rPr lang="zh-CN" altLang="en-US" b="1" smtClean="0"/>
              <a:t>本地</a:t>
            </a:r>
            <a:r>
              <a:rPr lang="zh-CN" altLang="en-US" b="1" smtClean="0"/>
              <a:t>驱动</a:t>
            </a:r>
            <a:endParaRPr lang="en-US" altLang="zh-CN" b="1" smtClean="0"/>
          </a:p>
          <a:p>
            <a:pPr lvl="1"/>
            <a:r>
              <a:rPr lang="en-US" b="1" smtClean="0"/>
              <a:t>JDBC</a:t>
            </a:r>
            <a:r>
              <a:rPr lang="zh-CN" altLang="en-US" b="1" smtClean="0"/>
              <a:t>网络</a:t>
            </a:r>
            <a:r>
              <a:rPr lang="zh-CN" altLang="en-US" b="1" smtClean="0"/>
              <a:t>驱动</a:t>
            </a:r>
            <a:endParaRPr lang="en-US" altLang="zh-CN" b="1" smtClean="0"/>
          </a:p>
          <a:p>
            <a:pPr lvl="1"/>
            <a:r>
              <a:rPr lang="zh-CN" altLang="en-US" b="1" smtClean="0"/>
              <a:t>本地协议纯</a:t>
            </a:r>
            <a:r>
              <a:rPr lang="en-US" b="1" smtClean="0"/>
              <a:t>JDBC</a:t>
            </a:r>
            <a:r>
              <a:rPr lang="zh-CN" altLang="en-US" b="1" smtClean="0"/>
              <a:t>驱动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JDBC-ODBC</a:t>
            </a:r>
            <a:r>
              <a:rPr lang="zh-CN" altLang="en-US" smtClean="0"/>
              <a:t>桥驱动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JDBC-ODBC</a:t>
            </a:r>
            <a:r>
              <a:rPr lang="zh-CN" altLang="en-US" sz="2000" smtClean="0"/>
              <a:t>是</a:t>
            </a:r>
            <a:r>
              <a:rPr lang="en-US" sz="2000" smtClean="0"/>
              <a:t>SUN</a:t>
            </a:r>
            <a:r>
              <a:rPr lang="zh-CN" altLang="en-US" sz="2000" smtClean="0"/>
              <a:t>提供的一个标准的</a:t>
            </a:r>
            <a:r>
              <a:rPr lang="en-US" sz="2000" smtClean="0"/>
              <a:t>JDBC</a:t>
            </a:r>
            <a:r>
              <a:rPr lang="zh-CN" altLang="en-US" sz="2000" smtClean="0"/>
              <a:t>操作，直接利用微软的</a:t>
            </a:r>
            <a:r>
              <a:rPr lang="en-US" sz="2000" smtClean="0"/>
              <a:t>ODBC</a:t>
            </a:r>
            <a:r>
              <a:rPr lang="zh-CN" altLang="en-US" sz="2000" smtClean="0"/>
              <a:t>进行数据库的连接</a:t>
            </a:r>
            <a:r>
              <a:rPr lang="zh-CN" altLang="en-US" sz="2000" smtClean="0"/>
              <a:t>操作</a:t>
            </a:r>
            <a:r>
              <a:rPr lang="zh-CN" altLang="en-US" sz="2000" smtClean="0"/>
              <a:t>，但是</a:t>
            </a:r>
            <a:r>
              <a:rPr lang="zh-CN" altLang="en-US" sz="2000" smtClean="0"/>
              <a:t>，由于此种模式需要通过</a:t>
            </a:r>
            <a:r>
              <a:rPr lang="en-US" sz="2000" smtClean="0"/>
              <a:t>JDBC</a:t>
            </a:r>
            <a:r>
              <a:rPr lang="zh-CN" altLang="en-US" sz="2000" smtClean="0"/>
              <a:t>访问</a:t>
            </a:r>
            <a:r>
              <a:rPr lang="en-US" sz="2000" smtClean="0"/>
              <a:t>ODBC</a:t>
            </a:r>
            <a:r>
              <a:rPr lang="zh-CN" altLang="en-US" sz="2000" smtClean="0"/>
              <a:t>，再通过</a:t>
            </a:r>
            <a:r>
              <a:rPr lang="en-US" sz="2000" smtClean="0"/>
              <a:t>SQL</a:t>
            </a:r>
            <a:r>
              <a:rPr lang="zh-CN" altLang="en-US" sz="2000" smtClean="0"/>
              <a:t>数据库访问</a:t>
            </a:r>
            <a:r>
              <a:rPr lang="en-US" sz="2000" smtClean="0"/>
              <a:t>SQL</a:t>
            </a:r>
            <a:r>
              <a:rPr lang="zh-CN" altLang="en-US" sz="2000" smtClean="0"/>
              <a:t>数据库，所以在数据量较大时这种操作性能较低，所以通常情况下是不推荐使用这种方式进行操作的。</a:t>
            </a:r>
            <a:endParaRPr lang="zh-CN" altLang="en-US" sz="200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8"/>
            <a:ext cx="777140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</a:t>
            </a:r>
            <a:r>
              <a:rPr lang="zh-CN" altLang="en-US" smtClean="0"/>
              <a:t>本地驱动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直接使用各个数据库生产商提供的程序库操作，但是因为其只能应用在特定的数据库上，会丧失程序的可移植性，相比较于“</a:t>
            </a:r>
            <a:r>
              <a:rPr lang="en-US" sz="2000" smtClean="0"/>
              <a:t>JDBC-ODBC</a:t>
            </a:r>
            <a:r>
              <a:rPr lang="zh-CN" altLang="en-US" sz="2000" smtClean="0"/>
              <a:t>”桥接模式，此类操作模式的性能较高，但是最大的缺点在于是无法进行网络分布式存储</a:t>
            </a:r>
            <a:endParaRPr lang="zh-CN" altLang="en-US" sz="200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85998"/>
            <a:ext cx="7358114" cy="208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</a:t>
            </a:r>
            <a:r>
              <a:rPr lang="zh-CN" altLang="en-US" smtClean="0"/>
              <a:t>网络驱动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这种驱动程序将</a:t>
            </a:r>
            <a:r>
              <a:rPr lang="en-US" sz="2000" smtClean="0"/>
              <a:t>JDBC</a:t>
            </a:r>
            <a:r>
              <a:rPr lang="zh-CN" altLang="en-US" sz="2000" smtClean="0"/>
              <a:t>转换为与</a:t>
            </a:r>
            <a:r>
              <a:rPr lang="en-US" sz="2000" smtClean="0"/>
              <a:t>DBMS</a:t>
            </a:r>
            <a:r>
              <a:rPr lang="zh-CN" altLang="en-US" sz="2000" smtClean="0"/>
              <a:t>无关的网络协议，之后这种协议又被某个服务器转换为一种</a:t>
            </a:r>
            <a:r>
              <a:rPr lang="en-US" sz="2000" smtClean="0"/>
              <a:t>DBMS</a:t>
            </a:r>
            <a:r>
              <a:rPr lang="zh-CN" altLang="en-US" sz="2000" smtClean="0"/>
              <a:t>协议。这种网络服务器中间件能够将它的纯</a:t>
            </a:r>
            <a:r>
              <a:rPr lang="en-US" sz="2000" smtClean="0"/>
              <a:t>Java</a:t>
            </a:r>
            <a:r>
              <a:rPr lang="zh-CN" altLang="en-US" sz="2000" smtClean="0"/>
              <a:t>客户机连接到多种不同的数据库上</a:t>
            </a:r>
            <a:endParaRPr lang="zh-CN" altLang="en-US" sz="200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84"/>
            <a:ext cx="719444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本地协议纯</a:t>
            </a:r>
            <a:r>
              <a:rPr lang="en-US" smtClean="0"/>
              <a:t>JDBC</a:t>
            </a:r>
            <a:r>
              <a:rPr lang="zh-CN" altLang="en-US" smtClean="0"/>
              <a:t>驱动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这种类型的驱动程序将</a:t>
            </a:r>
            <a:r>
              <a:rPr lang="en-US" smtClean="0"/>
              <a:t>JDBC</a:t>
            </a:r>
            <a:r>
              <a:rPr lang="zh-CN" altLang="en-US" smtClean="0"/>
              <a:t>调用直接转换为</a:t>
            </a:r>
            <a:r>
              <a:rPr lang="en-US" smtClean="0"/>
              <a:t>DBMS</a:t>
            </a:r>
            <a:r>
              <a:rPr lang="zh-CN" altLang="en-US" smtClean="0"/>
              <a:t>所使用的网络协议。这将允许从客户机机器上直接调用</a:t>
            </a:r>
            <a:r>
              <a:rPr lang="en-US" smtClean="0"/>
              <a:t>DBMS</a:t>
            </a:r>
            <a:r>
              <a:rPr lang="zh-CN" altLang="en-US" smtClean="0"/>
              <a:t>服务器，是</a:t>
            </a:r>
            <a:r>
              <a:rPr lang="en-US" smtClean="0"/>
              <a:t>Intranet</a:t>
            </a:r>
            <a:r>
              <a:rPr lang="zh-CN" altLang="en-US" smtClean="0"/>
              <a:t>访问的一个很实用的解决方法。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251" y="1500180"/>
            <a:ext cx="6472029" cy="301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</a:t>
            </a:r>
            <a:r>
              <a:rPr lang="zh-CN" altLang="en-US" smtClean="0"/>
              <a:t>核心类结构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JDBC</a:t>
            </a:r>
            <a:r>
              <a:rPr lang="zh-CN" altLang="en-US" sz="2000" smtClean="0"/>
              <a:t>之中的核心组成在</a:t>
            </a:r>
            <a:r>
              <a:rPr lang="en-US" sz="2000" smtClean="0"/>
              <a:t>java.sql</a:t>
            </a:r>
            <a:r>
              <a:rPr lang="zh-CN" altLang="en-US" sz="2000" smtClean="0"/>
              <a:t>包中定义，该包中的核心类结构为：</a:t>
            </a:r>
            <a:r>
              <a:rPr lang="en-US" sz="2000" smtClean="0"/>
              <a:t>DriverManager</a:t>
            </a:r>
            <a:r>
              <a:rPr lang="zh-CN" altLang="en-US" sz="2000" smtClean="0"/>
              <a:t>类、</a:t>
            </a:r>
            <a:r>
              <a:rPr lang="en-US" sz="2000" smtClean="0"/>
              <a:t>Connection</a:t>
            </a:r>
            <a:r>
              <a:rPr lang="zh-CN" altLang="en-US" sz="2000" smtClean="0"/>
              <a:t>接口、</a:t>
            </a:r>
            <a:r>
              <a:rPr lang="en-US" sz="2000" smtClean="0"/>
              <a:t>Statement</a:t>
            </a:r>
            <a:r>
              <a:rPr lang="zh-CN" altLang="en-US" sz="2000" smtClean="0"/>
              <a:t>接口、</a:t>
            </a:r>
            <a:r>
              <a:rPr lang="en-US" sz="2000" smtClean="0"/>
              <a:t>PreparedStatement</a:t>
            </a:r>
            <a:r>
              <a:rPr lang="zh-CN" altLang="en-US" sz="2000" smtClean="0"/>
              <a:t>接口、</a:t>
            </a:r>
            <a:r>
              <a:rPr lang="en-US" sz="2000" smtClean="0"/>
              <a:t>ResultSet</a:t>
            </a:r>
            <a:r>
              <a:rPr lang="zh-CN" altLang="en-US" sz="2000" smtClean="0"/>
              <a:t>接口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359</Words>
  <Application>Microsoft Office PowerPoint</Application>
  <PresentationFormat>全屏显示(16:9)</PresentationFormat>
  <Paragraphs>19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第20章：数据库编程</vt:lpstr>
      <vt:lpstr>JDBC</vt:lpstr>
      <vt:lpstr>JDBC-ODBC桥驱动</vt:lpstr>
      <vt:lpstr>JDBC本地驱动</vt:lpstr>
      <vt:lpstr>JDBC网络驱动</vt:lpstr>
      <vt:lpstr>本地协议纯JDBC驱动</vt:lpstr>
      <vt:lpstr>JDBC核心类结构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731</cp:revision>
  <dcterms:created xsi:type="dcterms:W3CDTF">2015-01-02T11:02:54Z</dcterms:created>
  <dcterms:modified xsi:type="dcterms:W3CDTF">2018-12-12T00:39:29Z</dcterms:modified>
</cp:coreProperties>
</file>