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20</a:t>
            </a:r>
            <a:r>
              <a:rPr lang="zh-CN" altLang="en-US" smtClean="0"/>
              <a:t>章：数据库编程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连接</a:t>
            </a:r>
            <a:r>
              <a:rPr lang="en-US" altLang="zh-CN" smtClean="0"/>
              <a:t>Oracle</a:t>
            </a:r>
            <a:r>
              <a:rPr lang="zh-CN" altLang="en-US" smtClean="0"/>
              <a:t>数据库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JDBC</a:t>
            </a:r>
            <a:r>
              <a:rPr lang="zh-CN" altLang="en-US" smtClean="0"/>
              <a:t>连接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JDBC</a:t>
            </a:r>
            <a:r>
              <a:rPr lang="zh-CN" altLang="en-US" smtClean="0"/>
              <a:t>可以通过标准连接任意支持</a:t>
            </a:r>
            <a:r>
              <a:rPr lang="en-US" smtClean="0"/>
              <a:t>JDBC</a:t>
            </a:r>
            <a:r>
              <a:rPr lang="zh-CN" altLang="en-US" smtClean="0"/>
              <a:t>的</a:t>
            </a:r>
            <a:r>
              <a:rPr lang="en-US" smtClean="0"/>
              <a:t>SQL</a:t>
            </a:r>
            <a:r>
              <a:rPr lang="zh-CN" altLang="en-US" smtClean="0"/>
              <a:t>数据库，本次将利用</a:t>
            </a:r>
            <a:r>
              <a:rPr lang="en-US" smtClean="0"/>
              <a:t>JDBC</a:t>
            </a:r>
            <a:r>
              <a:rPr lang="zh-CN" altLang="en-US" smtClean="0"/>
              <a:t>实现</a:t>
            </a:r>
            <a:r>
              <a:rPr lang="en-US" smtClean="0"/>
              <a:t>Oracle</a:t>
            </a:r>
            <a:r>
              <a:rPr lang="zh-CN" altLang="en-US" smtClean="0"/>
              <a:t>数据库的连接，对于数据库的连接操作主要使用</a:t>
            </a:r>
            <a:r>
              <a:rPr lang="en-US" smtClean="0"/>
              <a:t>DriverManager.getConnnection()</a:t>
            </a:r>
            <a:r>
              <a:rPr lang="zh-CN" altLang="en-US" smtClean="0"/>
              <a:t>方法完成，此类可以获取多个数据库连接，每一个数据库连接都使用</a:t>
            </a:r>
            <a:r>
              <a:rPr lang="en-US" smtClean="0"/>
              <a:t>Connection</a:t>
            </a:r>
            <a:r>
              <a:rPr lang="zh-CN" altLang="en-US" smtClean="0"/>
              <a:t>接口描述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Connection</a:t>
            </a:r>
            <a:r>
              <a:rPr lang="zh-CN" altLang="en-US" smtClean="0"/>
              <a:t>接口常用方法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214710"/>
        </p:xfrm>
        <a:graphic>
          <a:graphicData uri="http://schemas.openxmlformats.org/drawingml/2006/table">
            <a:tbl>
              <a:tblPr/>
              <a:tblGrid>
                <a:gridCol w="485239"/>
                <a:gridCol w="3801041"/>
                <a:gridCol w="727859"/>
                <a:gridCol w="3558421"/>
              </a:tblGrid>
              <a:tr h="321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Statement createStatement() throws SQLException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获取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Statement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接口实例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PreparedStatement prepareStatement​(String sql) throws SQLException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获取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PreparedStatement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接口实例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void close() throws SQLException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关闭数据库连接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void setAutoCommit​(boolean autoCommit) throws SQLException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事务控制，设置是否自动提交更新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void commit() throws SQLException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事务控制，提交事务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void rollback() throws SQLException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事务控制，事务回滚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JDBC</a:t>
            </a:r>
            <a:r>
              <a:rPr lang="zh-CN" altLang="en-US" smtClean="0"/>
              <a:t>操作步骤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smtClean="0"/>
              <a:t>第一步：</a:t>
            </a:r>
            <a:r>
              <a:rPr lang="zh-CN" altLang="en-US" smtClean="0"/>
              <a:t>加载数据库驱动程序：各个数据库都会提供</a:t>
            </a:r>
            <a:r>
              <a:rPr lang="en-US" smtClean="0"/>
              <a:t>JDBC</a:t>
            </a:r>
            <a:r>
              <a:rPr lang="zh-CN" altLang="en-US" smtClean="0"/>
              <a:t>的驱动程序开发包，直接把</a:t>
            </a:r>
            <a:r>
              <a:rPr lang="en-US" smtClean="0"/>
              <a:t>JDBC</a:t>
            </a:r>
            <a:r>
              <a:rPr lang="zh-CN" altLang="en-US" smtClean="0"/>
              <a:t>操作所需要的开发包（一般为</a:t>
            </a:r>
            <a:r>
              <a:rPr lang="en-US" smtClean="0"/>
              <a:t>*.jar</a:t>
            </a:r>
            <a:r>
              <a:rPr lang="zh-CN" altLang="en-US" smtClean="0"/>
              <a:t>或</a:t>
            </a:r>
            <a:r>
              <a:rPr lang="en-US" smtClean="0"/>
              <a:t>*.zip</a:t>
            </a:r>
            <a:r>
              <a:rPr lang="zh-CN" altLang="en-US" smtClean="0"/>
              <a:t>）直接配置到</a:t>
            </a:r>
            <a:r>
              <a:rPr lang="en-US" smtClean="0"/>
              <a:t>classpath</a:t>
            </a:r>
            <a:r>
              <a:rPr lang="zh-CN" altLang="en-US" smtClean="0"/>
              <a:t>路径</a:t>
            </a:r>
            <a:r>
              <a:rPr lang="zh-CN" altLang="en-US" smtClean="0"/>
              <a:t>即</a:t>
            </a:r>
            <a:r>
              <a:rPr lang="zh-CN" altLang="en-US" smtClean="0"/>
              <a:t>可</a:t>
            </a:r>
            <a:endParaRPr lang="en-US" altLang="zh-CN" smtClean="0"/>
          </a:p>
          <a:p>
            <a:r>
              <a:rPr lang="zh-CN" altLang="en-US" b="1" smtClean="0"/>
              <a:t>第二步：</a:t>
            </a:r>
            <a:r>
              <a:rPr lang="zh-CN" altLang="en-US" smtClean="0"/>
              <a:t>连接数据库：根据不同数据库提供的连接信息、用户名与密码建立数据库连接</a:t>
            </a:r>
            <a:r>
              <a:rPr lang="zh-CN" altLang="en-US" smtClean="0"/>
              <a:t>通道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b="1" smtClean="0"/>
              <a:t>第三步：</a:t>
            </a:r>
            <a:r>
              <a:rPr lang="zh-CN" altLang="en-US" smtClean="0"/>
              <a:t>使用语句进行数据库操作：数据库操作分为更新和查询两种操作，除了可以使用标准的</a:t>
            </a:r>
            <a:r>
              <a:rPr lang="en-US" smtClean="0"/>
              <a:t>SQL</a:t>
            </a:r>
            <a:r>
              <a:rPr lang="zh-CN" altLang="en-US" smtClean="0"/>
              <a:t>语句之外，对于各个数据库也可以使用其自己提供的各种</a:t>
            </a:r>
            <a:r>
              <a:rPr lang="zh-CN" altLang="en-US" smtClean="0"/>
              <a:t>命令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b="1" smtClean="0"/>
              <a:t>第四步：</a:t>
            </a:r>
            <a:r>
              <a:rPr lang="zh-CN" altLang="en-US" smtClean="0"/>
              <a:t>关闭数据库连接：数据库操作完毕之后需要关闭连接以释放资源。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连接</a:t>
            </a:r>
            <a:r>
              <a:rPr lang="en-US" smtClean="0"/>
              <a:t>Oracle</a:t>
            </a:r>
            <a:r>
              <a:rPr lang="zh-CN" altLang="en-US" smtClean="0"/>
              <a:t>数据库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java.sql.Connection;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java.sql.DriverManager;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JDBCDemo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final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DATABASE_DRVIER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"oracle.jdbc.driver.OracleDriver"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final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DATABASE_URL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"jdbc:oracle:thin:@localhost:1521:mldn"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final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DATABASE_USER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"scott"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final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DATABASE_PASSWORD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"tiger"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Connection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保存数据库连接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Class.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DATABASE_DRVIER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加载数据库驱动程序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DriverManager.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getConnection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DATABASE_URL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DATABASE_USER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DATABASE_PASSWORD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连接数据库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输出对象信息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关闭数据库连接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JDBC</a:t>
            </a:r>
            <a:r>
              <a:rPr lang="zh-CN" altLang="en-US" smtClean="0"/>
              <a:t>访问连接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在</a:t>
            </a:r>
            <a:r>
              <a:rPr lang="en-US" sz="2000" smtClean="0"/>
              <a:t>JDBC</a:t>
            </a:r>
            <a:r>
              <a:rPr lang="zh-CN" altLang="en-US" sz="2000" smtClean="0"/>
              <a:t>开发中</a:t>
            </a:r>
            <a:r>
              <a:rPr lang="en-US" sz="2000" smtClean="0"/>
              <a:t>Connection</a:t>
            </a:r>
            <a:r>
              <a:rPr lang="zh-CN" altLang="en-US" sz="2000" smtClean="0"/>
              <a:t>是一个数据库连接的标准接口，而程序要想获取</a:t>
            </a:r>
            <a:r>
              <a:rPr lang="en-US" sz="2000" smtClean="0"/>
              <a:t>Connection</a:t>
            </a:r>
            <a:r>
              <a:rPr lang="zh-CN" altLang="en-US" sz="2000" smtClean="0"/>
              <a:t>接口实例，必须必须通过</a:t>
            </a:r>
            <a:r>
              <a:rPr lang="en-US" sz="2000" smtClean="0"/>
              <a:t>DriverManager</a:t>
            </a:r>
            <a:r>
              <a:rPr lang="zh-CN" altLang="en-US" sz="2000" smtClean="0"/>
              <a:t>类获取</a:t>
            </a:r>
            <a:endParaRPr lang="zh-CN" altLang="en-US" sz="2000"/>
          </a:p>
        </p:txBody>
      </p:sp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40836"/>
            <a:ext cx="6500858" cy="295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332</Words>
  <Application>Microsoft Office PowerPoint</Application>
  <PresentationFormat>全屏显示(16:9)</PresentationFormat>
  <Paragraphs>58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第20章：数据库编程</vt:lpstr>
      <vt:lpstr>JDBC连接</vt:lpstr>
      <vt:lpstr>Connection接口常用方法</vt:lpstr>
      <vt:lpstr>JDBC操作步骤</vt:lpstr>
      <vt:lpstr>范例：连接Oracle数据库</vt:lpstr>
      <vt:lpstr>JDBC访问连接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729</cp:revision>
  <dcterms:created xsi:type="dcterms:W3CDTF">2015-01-02T11:02:54Z</dcterms:created>
  <dcterms:modified xsi:type="dcterms:W3CDTF">2018-12-12T00:42:06Z</dcterms:modified>
</cp:coreProperties>
</file>