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20</a:t>
            </a:r>
            <a:r>
              <a:rPr lang="zh-CN" altLang="en-US" smtClean="0"/>
              <a:t>章：数据库编程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Statement</a:t>
            </a:r>
            <a:r>
              <a:rPr lang="zh-CN" altLang="en-US" smtClean="0"/>
              <a:t>数据操作接口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Statement</a:t>
            </a:r>
            <a:r>
              <a:rPr lang="zh-CN" altLang="en-US" smtClean="0"/>
              <a:t>是</a:t>
            </a:r>
            <a:r>
              <a:rPr lang="en-US" smtClean="0"/>
              <a:t>JDBC</a:t>
            </a:r>
            <a:r>
              <a:rPr lang="zh-CN" altLang="en-US" smtClean="0"/>
              <a:t>之中提供的数据库的操作接口，利用其可以实现数据的更新与查询的处理操作，该接口定义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interface</a:t>
            </a:r>
            <a:r>
              <a:rPr lang="en-US" smtClean="0"/>
              <a:t> Statement </a:t>
            </a:r>
            <a:r>
              <a:rPr lang="en-US" b="1" smtClean="0"/>
              <a:t>extends</a:t>
            </a:r>
            <a:r>
              <a:rPr lang="en-US" smtClean="0"/>
              <a:t> Wrapper, </a:t>
            </a:r>
            <a:r>
              <a:rPr lang="en-US" smtClean="0"/>
              <a:t>AutoCloseable </a:t>
            </a:r>
            <a:r>
              <a:rPr lang="en-US" smtClean="0"/>
              <a:t>{}</a:t>
            </a:r>
            <a:endParaRPr lang="en-US" altLang="zh-CN" smtClean="0"/>
          </a:p>
          <a:p>
            <a:r>
              <a:rPr lang="en-US" smtClean="0"/>
              <a:t>Statement</a:t>
            </a:r>
            <a:r>
              <a:rPr lang="zh-CN" altLang="en-US" smtClean="0"/>
              <a:t>接口常用方法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500312"/>
          <a:ext cx="8572560" cy="2000264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executeUpdate(String sql)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执行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更新操作（增加、修改、删除），执行后返回更新行数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ResultSet executeQuery(String sql)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执行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查询操作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addBatch​(String sql)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追加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批处理更新语句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void clearBatch()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清除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批处理语句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int[] executeBatch() throws SQLException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执行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批处理，返回批处理更新影响行数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数据库创建脚本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TABLE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news PURGE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DROP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SEQUENCE news_seq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CREATE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SEQUENCE news_seq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CREATE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TABLE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news(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nid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NUMBER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title			VARCHAR2(30) ,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read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NUMBER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price			NUMBER ,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content			CLOB ,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pubdate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,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CONSTRAINT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pk_nid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PRIMARY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(nid)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实现数据增加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smtClean="0"/>
              <a:t>SQL</a:t>
            </a:r>
            <a:r>
              <a:rPr lang="zh-CN" altLang="en-US" sz="2000" b="1" smtClean="0"/>
              <a:t>语法</a:t>
            </a:r>
            <a:r>
              <a:rPr lang="zh-CN" altLang="en-US" sz="2000" b="1" smtClean="0"/>
              <a:t>：</a:t>
            </a:r>
            <a:r>
              <a:rPr lang="en-US" sz="2000" smtClean="0"/>
              <a:t>INSERT </a:t>
            </a:r>
            <a:r>
              <a:rPr lang="en-US" sz="2000" smtClean="0"/>
              <a:t>INTO </a:t>
            </a:r>
            <a:r>
              <a:rPr lang="zh-CN" altLang="en-US" sz="2000" smtClean="0"/>
              <a:t>表名称</a:t>
            </a:r>
            <a:r>
              <a:rPr lang="en-US" sz="2000" smtClean="0"/>
              <a:t> (</a:t>
            </a:r>
            <a:r>
              <a:rPr lang="zh-CN" altLang="en-US" sz="2000" smtClean="0"/>
              <a:t>字段</a:t>
            </a:r>
            <a:r>
              <a:rPr lang="en-US" sz="2000" smtClean="0"/>
              <a:t>,</a:t>
            </a:r>
            <a:r>
              <a:rPr lang="zh-CN" altLang="en-US" sz="2000" smtClean="0"/>
              <a:t>字段</a:t>
            </a:r>
            <a:r>
              <a:rPr lang="en-US" sz="2000" smtClean="0"/>
              <a:t>,...) VALUES (</a:t>
            </a:r>
            <a:r>
              <a:rPr lang="zh-CN" altLang="en-US" sz="2000" smtClean="0"/>
              <a:t>值</a:t>
            </a:r>
            <a:r>
              <a:rPr lang="en-US" sz="2000" smtClean="0"/>
              <a:t>,</a:t>
            </a:r>
            <a:r>
              <a:rPr lang="zh-CN" altLang="en-US" sz="2000" smtClean="0"/>
              <a:t>值</a:t>
            </a:r>
            <a:r>
              <a:rPr lang="en-US" sz="2000" smtClean="0"/>
              <a:t>,...)</a:t>
            </a:r>
            <a:endParaRPr lang="zh-CN" altLang="en-US" sz="20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85866"/>
          <a:ext cx="8643998" cy="321471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214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java.sql.Connection;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java.sql.DriverManager;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java.sql.Statement;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"oracle.jdbc.driver.OracleDriver"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"jdbc:oracle:thin:@localhost:1521:mldn"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"scott"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"tiger"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INSERT INTO news(nid,title,read,price,content,pubdate) VALUES "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(news_seq.nextval,'MLDN-News',10,9.15, "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'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IT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训练营成立了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', "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TO_DATE('2016-02-17','yyyy-mm-dd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'))"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语句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Connection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保存数据库连接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加载数据库驱动程序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DriverManager.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getConnection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Statement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.createStatement() 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数据库操作对象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.executeUpdate(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返回更新数据行数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更新操作影响的数据行数：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输出数据行数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474" marR="534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SQL</a:t>
            </a:r>
            <a:r>
              <a:rPr lang="zh-CN" altLang="en-US" sz="2000" smtClean="0"/>
              <a:t>语法：</a:t>
            </a:r>
            <a:r>
              <a:rPr lang="en-US" altLang="zh-CN" sz="2000" smtClean="0"/>
              <a:t>UPDATE </a:t>
            </a:r>
            <a:r>
              <a:rPr lang="zh-CN" altLang="en-US" sz="2000" smtClean="0"/>
              <a:t>表名称 </a:t>
            </a:r>
            <a:r>
              <a:rPr lang="en-US" altLang="zh-CN" sz="2000" smtClean="0"/>
              <a:t>SET </a:t>
            </a:r>
            <a:r>
              <a:rPr lang="zh-CN" altLang="en-US" sz="2000" smtClean="0"/>
              <a:t>字段</a:t>
            </a:r>
            <a:r>
              <a:rPr lang="en-US" altLang="zh-CN" sz="2000" smtClean="0"/>
              <a:t>=</a:t>
            </a:r>
            <a:r>
              <a:rPr lang="zh-CN" altLang="en-US" sz="2000" smtClean="0"/>
              <a:t>值</a:t>
            </a:r>
            <a:r>
              <a:rPr lang="en-US" altLang="zh-CN" sz="2000" smtClean="0"/>
              <a:t>,... WHERE </a:t>
            </a:r>
            <a:r>
              <a:rPr lang="zh-CN" altLang="en-US" sz="2000" smtClean="0"/>
              <a:t>更新条件 </a:t>
            </a:r>
            <a:r>
              <a:rPr lang="en-US" altLang="zh-CN" sz="2000" smtClean="0"/>
              <a:t>;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85866"/>
          <a:ext cx="8572560" cy="314327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"UPDATE news SET title='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IT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架构师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', content='www.jixianit.com', "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read=99998 WHERE nid=5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编写修改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语句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// 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SQL</a:t>
            </a:r>
            <a:r>
              <a:rPr lang="zh-CN" altLang="en-US" sz="2000" smtClean="0"/>
              <a:t>语法：</a:t>
            </a:r>
            <a:r>
              <a:rPr lang="en-US" altLang="zh-CN" sz="2000" smtClean="0"/>
              <a:t>DELETE FROM </a:t>
            </a:r>
            <a:r>
              <a:rPr lang="zh-CN" altLang="en-US" sz="2000" smtClean="0"/>
              <a:t>表名称 </a:t>
            </a:r>
            <a:r>
              <a:rPr lang="en-US" altLang="zh-CN" sz="2000" smtClean="0"/>
              <a:t>WHERE </a:t>
            </a:r>
            <a:r>
              <a:rPr lang="zh-CN" altLang="en-US" sz="2000" smtClean="0"/>
              <a:t>删除条件</a:t>
            </a:r>
            <a:r>
              <a:rPr lang="en-US" altLang="zh-CN" sz="2000" smtClean="0"/>
              <a:t>(s)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85866"/>
          <a:ext cx="8572560" cy="314327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"DELETE FROM news WHERE nid IN (11,13,15)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编写删除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语句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//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7238"/>
            <a:ext cx="2820852" cy="35867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 smtClean="0"/>
              <a:t>数据查询操作会利用</a:t>
            </a:r>
            <a:r>
              <a:rPr lang="en-US" sz="1800" smtClean="0"/>
              <a:t>SQL</a:t>
            </a:r>
            <a:r>
              <a:rPr lang="zh-CN" altLang="en-US" sz="1800" smtClean="0"/>
              <a:t>语句向数据库发出</a:t>
            </a:r>
            <a:r>
              <a:rPr lang="en-US" sz="1800" smtClean="0"/>
              <a:t>SELECT</a:t>
            </a:r>
            <a:r>
              <a:rPr lang="zh-CN" altLang="en-US" sz="1800" smtClean="0"/>
              <a:t>查询指令，而查询的结果如果要返回给程序进行处理，就必须通过</a:t>
            </a:r>
            <a:r>
              <a:rPr lang="en-US" sz="1800" smtClean="0"/>
              <a:t>ResultSet</a:t>
            </a:r>
            <a:r>
              <a:rPr lang="zh-CN" altLang="en-US" sz="1800" smtClean="0"/>
              <a:t>接口来进行封装，</a:t>
            </a:r>
            <a:r>
              <a:rPr lang="en-US" sz="1800" smtClean="0"/>
              <a:t>ResultSet</a:t>
            </a:r>
            <a:r>
              <a:rPr lang="zh-CN" altLang="en-US" sz="1800" smtClean="0"/>
              <a:t>是一种可以保存任意查询结果的集合结构，所有查询结果会通过</a:t>
            </a:r>
            <a:r>
              <a:rPr lang="en-US" sz="1800" smtClean="0"/>
              <a:t>ResultSet</a:t>
            </a:r>
            <a:r>
              <a:rPr lang="zh-CN" altLang="en-US" sz="1800" smtClean="0"/>
              <a:t>在内存中形成一张虚拟表的形式，而后开发者可以根据数据行的索引，依照数据类型获取列数据内容</a:t>
            </a:r>
            <a:endParaRPr lang="zh-CN" altLang="en-US" sz="1800"/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1258" y="928676"/>
            <a:ext cx="586714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ResultSet</a:t>
            </a:r>
            <a:r>
              <a:rPr lang="zh-CN" altLang="en-US" smtClean="0"/>
              <a:t>接口常用方法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2214580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553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next()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移动指针并判断是否有数据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getXxx(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列的标记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取得指定类型的数据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close() throws SQLException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关闭结果集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JDBCDemo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重复代码、略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此处编写的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语句，明确的写明了要查询的列名称，这样查询结果就可以根据列索引顺序获取内容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"SELECT nid,title,read,price,content,pubdate FROM news"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Connection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保存数据库连接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DATABASE_DRVIER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加载数据库驱动程序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DriverManager.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getConnection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DATABASE_PASSWORD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Statement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.createStatement() 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数据库操作对象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ResultSet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.executeQuery(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执行查询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.next())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循环获取结果集数据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.getInt(1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.getString(2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.getInt(3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.getDouble(4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.getString(5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Date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.getDate(6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获取第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个查询列数据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read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pubdate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3234" marR="432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393</Words>
  <Application>Microsoft Office PowerPoint</Application>
  <PresentationFormat>全屏显示(16:9)</PresentationFormat>
  <Paragraphs>132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第20章：数据库编程</vt:lpstr>
      <vt:lpstr>Statement</vt:lpstr>
      <vt:lpstr>范例：数据库创建脚本</vt:lpstr>
      <vt:lpstr>范例：实现数据增加</vt:lpstr>
      <vt:lpstr>范例：实现数据修改</vt:lpstr>
      <vt:lpstr>范例：实现数据删除</vt:lpstr>
      <vt:lpstr>ResultSet</vt:lpstr>
      <vt:lpstr>ResultSet接口常用方法</vt:lpstr>
      <vt:lpstr>范例：实现数据查询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734</cp:revision>
  <dcterms:created xsi:type="dcterms:W3CDTF">2015-01-02T11:02:54Z</dcterms:created>
  <dcterms:modified xsi:type="dcterms:W3CDTF">2018-12-12T00:49:01Z</dcterms:modified>
</cp:coreProperties>
</file>