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PreparedStatement</a:t>
            </a:r>
            <a:r>
              <a:rPr lang="zh-CN" altLang="en-US" smtClean="0"/>
              <a:t>数据操作接口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数据统计查询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"title"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模糊查询列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keyWord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查询关键字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"SELECT COUNT(*) FROM news WHERE "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LIKE ?"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PreparedStatement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数据库的操作对象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.setString(1, </a:t>
                      </a:r>
                      <a:r>
                        <a:rPr lang="en-US" sz="11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"%"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keyWord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100" b="1" u="sng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"%"</a:t>
                      </a:r>
                      <a:r>
                        <a:rPr lang="en-US" sz="11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设置占位符数据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ResultSet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.executeQuery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执行查询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COUNT()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一定会返回结果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.getLong(1)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符合条件的数据量：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PreparedStatement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PreparedStatement</a:t>
            </a:r>
            <a:r>
              <a:rPr lang="zh-CN" altLang="en-US" smtClean="0"/>
              <a:t>是</a:t>
            </a:r>
            <a:r>
              <a:rPr lang="en-US" smtClean="0"/>
              <a:t>Statement</a:t>
            </a:r>
            <a:r>
              <a:rPr lang="zh-CN" altLang="en-US" smtClean="0"/>
              <a:t>的子接口，属于</a:t>
            </a:r>
            <a:r>
              <a:rPr lang="en-US" smtClean="0"/>
              <a:t>SQL</a:t>
            </a:r>
            <a:r>
              <a:rPr lang="zh-CN" altLang="en-US" smtClean="0"/>
              <a:t>预处理操作，与直接使用</a:t>
            </a:r>
            <a:r>
              <a:rPr lang="en-US" smtClean="0"/>
              <a:t>Statement</a:t>
            </a:r>
            <a:r>
              <a:rPr lang="zh-CN" altLang="en-US" smtClean="0"/>
              <a:t>不同的是，</a:t>
            </a:r>
            <a:r>
              <a:rPr lang="en-US" smtClean="0"/>
              <a:t>PreparedStatement</a:t>
            </a:r>
            <a:r>
              <a:rPr lang="zh-CN" altLang="en-US" smtClean="0"/>
              <a:t>在操作时，是先在数据表之中准备好了一条待执行的</a:t>
            </a:r>
            <a:r>
              <a:rPr lang="en-US" smtClean="0"/>
              <a:t>SQL</a:t>
            </a:r>
            <a:r>
              <a:rPr lang="zh-CN" altLang="en-US" smtClean="0"/>
              <a:t>语句，随后再设置具体内容，这样的处理模型使得数据库操作更加安全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Statement</a:t>
            </a:r>
            <a:r>
              <a:rPr lang="zh-CN" altLang="en-US" smtClean="0"/>
              <a:t>接口使用问题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631"/>
          <a:ext cx="8715436" cy="3523811"/>
        </p:xfrm>
        <a:graphic>
          <a:graphicData uri="http://schemas.openxmlformats.org/drawingml/2006/table">
            <a:tbl>
              <a:tblPr/>
              <a:tblGrid>
                <a:gridCol w="1295439"/>
                <a:gridCol w="7419997"/>
              </a:tblGrid>
              <a:tr h="311233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新闻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架构师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存在有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“'”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99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99.8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"www.jixianit.com"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"2017-09-15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日期通过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INSERT INTO news(nid,title,read,price,content,pubdate) VALUES 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(news_seq.nextval,'"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"',"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","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", 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'"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"', TO_DATE('"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"','yyyy-mm-dd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'))"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拼凑执行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kern="0"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输出拼凑后的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DriverManager.</a:t>
                      </a:r>
                      <a:r>
                        <a:rPr lang="en-US" sz="900" i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900" kern="0" baseline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.createStatement() 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数据库操作对象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.executeUpdate(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返回更新数据行数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更新操作影响的数据行数：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输出数据行数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INSERT INTO news(nid,title,read,price,content,pubdate) VALUES  (news_seq.nextval,'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zh-CN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新闻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zh-CN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架构师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',99,99.8,  'www.jixianit.com', TO_DATE('2017-09-15','yyyy-mm-dd'))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in thread "main" </a:t>
                      </a:r>
                      <a:r>
                        <a:rPr lang="en-US" sz="9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java.sql.</a:t>
                      </a:r>
                      <a:r>
                        <a:rPr lang="en-US" sz="900" b="1" u="sng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SQLSyntax</a:t>
                      </a:r>
                      <a:r>
                        <a:rPr lang="en-US" sz="9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ErrorException</a:t>
                      </a:r>
                      <a:r>
                        <a:rPr lang="en-US" sz="9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ORA-00917: </a:t>
                      </a:r>
                      <a:r>
                        <a:rPr lang="zh-CN" sz="9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缺失逗号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PreparedStatement</a:t>
            </a:r>
            <a:r>
              <a:rPr lang="zh-CN" altLang="en-US" smtClean="0"/>
              <a:t>的常用方法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在</a:t>
            </a:r>
            <a:r>
              <a:rPr lang="en-US" sz="2000" smtClean="0"/>
              <a:t>PreparedStatement</a:t>
            </a:r>
            <a:r>
              <a:rPr lang="zh-CN" altLang="en-US" sz="2000" smtClean="0"/>
              <a:t>进行数据库操作时可以在</a:t>
            </a:r>
            <a:r>
              <a:rPr lang="en-US" sz="2000" smtClean="0"/>
              <a:t>SQL</a:t>
            </a:r>
            <a:r>
              <a:rPr lang="zh-CN" altLang="en-US" sz="2000" smtClean="0"/>
              <a:t>语句编写时通过“</a:t>
            </a:r>
            <a:r>
              <a:rPr lang="en-US" sz="2000" smtClean="0"/>
              <a:t>?</a:t>
            </a:r>
            <a:r>
              <a:rPr lang="zh-CN" altLang="en-US" sz="2000" smtClean="0"/>
              <a:t>”进行占位符的设计，</a:t>
            </a:r>
            <a:r>
              <a:rPr lang="en-US" sz="2000" smtClean="0"/>
              <a:t>Connection</a:t>
            </a:r>
            <a:r>
              <a:rPr lang="zh-CN" altLang="en-US" sz="2000" smtClean="0"/>
              <a:t>接口会依据此</a:t>
            </a:r>
            <a:r>
              <a:rPr lang="en-US" sz="2000" smtClean="0"/>
              <a:t>SQL</a:t>
            </a:r>
            <a:r>
              <a:rPr lang="zh-CN" altLang="en-US" sz="2000" smtClean="0"/>
              <a:t>语句通过</a:t>
            </a:r>
            <a:r>
              <a:rPr lang="en-US" sz="2000" smtClean="0"/>
              <a:t>prepareStatement()</a:t>
            </a:r>
            <a:r>
              <a:rPr lang="zh-CN" altLang="en-US" sz="2000" smtClean="0"/>
              <a:t>方法实例化</a:t>
            </a:r>
            <a:r>
              <a:rPr lang="en-US" sz="2000" smtClean="0"/>
              <a:t>PreparedStatement</a:t>
            </a:r>
            <a:r>
              <a:rPr lang="zh-CN" altLang="en-US" sz="2000" smtClean="0"/>
              <a:t>接口实例（此时并不知道具体数据内容），在进行更新或查询操作前利用</a:t>
            </a:r>
            <a:r>
              <a:rPr lang="en-US" sz="2000" smtClean="0"/>
              <a:t>setXxx()</a:t>
            </a:r>
            <a:r>
              <a:rPr lang="zh-CN" altLang="en-US" sz="2000" smtClean="0"/>
              <a:t>方法依据设置的占位符的索引顺序（索引编号从</a:t>
            </a:r>
            <a:r>
              <a:rPr lang="en-US" sz="2000" smtClean="0"/>
              <a:t>1</a:t>
            </a:r>
            <a:r>
              <a:rPr lang="zh-CN" altLang="en-US" sz="2000" smtClean="0"/>
              <a:t>开始）进行内容设置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500312"/>
          <a:ext cx="8643998" cy="1857389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570830"/>
                <a:gridCol w="3751169"/>
              </a:tblGrid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executeUpdate()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执行设置的预处理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语句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ResultSet executeQuery()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执行数据库查询操作，返回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ResultSet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setXxx(int parameterIndex,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x)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指定要设置的索引编号，并设置数据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PreparedStatement</a:t>
            </a:r>
            <a:r>
              <a:rPr lang="zh-CN" altLang="en-US" smtClean="0"/>
              <a:t>实现数据增加操作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新闻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架构师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存在有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“'”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99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99.8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"www.jixianit.com"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java.util.Date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定义日期对象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需要先定义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语句之后才可以创建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PreparedStatement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接口实例，定义时可以使用占位符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INSERT INTO news(nid,title,read,price,content,pubdate) VALUES "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(news_seq.nextval,?,?,?,?,?)"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“?”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作为占位符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DriverManager.</a:t>
                      </a:r>
                      <a:r>
                        <a:rPr lang="en-US" sz="1000" i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PreparedStatement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数据库的操作对象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.setString(1,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设置索引内容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.setInt(2,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设置索引内容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.setDouble(3,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设置索引内容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.setString(4,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设置索引内容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.setDate(5, 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java.sql.Date(</a:t>
                      </a:r>
                      <a:r>
                        <a:rPr lang="en-US" sz="10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.getTime</a:t>
                      </a:r>
                      <a:r>
                        <a:rPr lang="en-US" sz="10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设置索引内容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.executeUpdate()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返回影响的行数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更新操作影响的数据行数：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输出数据行数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PreparedStatement</a:t>
            </a:r>
            <a:r>
              <a:rPr lang="zh-CN" altLang="en-US" smtClean="0"/>
              <a:t>日期操作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日期类：</a:t>
            </a:r>
            <a:r>
              <a:rPr lang="en-US" altLang="zh-CN" smtClean="0"/>
              <a:t>java.sql.Date</a:t>
            </a:r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80"/>
            <a:ext cx="6286544" cy="244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查询表中全部数据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8046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"SELECT nid,title,read,price,content,pubdate FROM news"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DriverManager.</a:t>
                      </a:r>
                      <a:r>
                        <a:rPr lang="en-US" sz="1050" i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PreparedStatement 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数据库的操作对象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ResultSet 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.executeQuery</a:t>
                      </a:r>
                      <a:r>
                        <a:rPr lang="en-US" sz="105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执行查询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循环获取结果集数据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.getInt(1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.getString(2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.getInt(3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.getDouble(4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.getString(5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Date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.getDate(6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5156" marR="45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根据</a:t>
            </a:r>
            <a:r>
              <a:rPr lang="en-US" smtClean="0"/>
              <a:t>id</a:t>
            </a:r>
            <a:r>
              <a:rPr lang="zh-CN" altLang="en-US" smtClean="0"/>
              <a:t>进行查询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"SELECT nid,title,read,price,content,pubdate "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FROM news 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WHERE nid=?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使用占位符设置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id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PreparedStatement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数据库的操作对象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.setInt(1, 5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2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nid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ResultSet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.executeQuery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执行查询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是否有查询结果返回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//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实现数据模糊查询同时进行分页控制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currentPage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 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当前页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lineSize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每页显示的数据行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"title"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模糊查询列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查询关键字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"SELECT * FROM ( "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SELECT nid,title,read,price,content,pubdate,ROWNUM rn "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FROM news WHERE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LIKE ? AND ROWNUM&lt;=? ORDER BY nid) temp "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WHERE temp.rn&gt;?"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分页查询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PreparedStatement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.prepareStatement(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数据库的操作对象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.setString(1, </a:t>
                      </a:r>
                      <a:r>
                        <a:rPr lang="en-US" sz="10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"%"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keyWord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1000" b="1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"%"</a:t>
                      </a:r>
                      <a:r>
                        <a:rPr lang="en-US" sz="1000" b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设置占位符数据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.setInt(2,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currentPage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lineSize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设置占位符数据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.setInt(3, (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currentPage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- 1) *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lineSize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0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设置占位符数据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ResultSet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pstmt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.executeQuery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执行查询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是否有查询结果返回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// 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319</Words>
  <Application>Microsoft Office PowerPoint</Application>
  <PresentationFormat>全屏显示(16:9)</PresentationFormat>
  <Paragraphs>156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第20章：数据库编程</vt:lpstr>
      <vt:lpstr>PreparedStatement</vt:lpstr>
      <vt:lpstr>范例：观察Statement接口使用问题</vt:lpstr>
      <vt:lpstr>PreparedStatement的常用方法</vt:lpstr>
      <vt:lpstr>范例：使用PreparedStatement实现数据增加操作</vt:lpstr>
      <vt:lpstr>PreparedStatement日期操作</vt:lpstr>
      <vt:lpstr>范例：查询表中全部数据</vt:lpstr>
      <vt:lpstr>范例：根据id进行查询</vt:lpstr>
      <vt:lpstr>范例：实现数据模糊查询同时进行分页控制</vt:lpstr>
      <vt:lpstr>范例：数据统计查询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733</cp:revision>
  <dcterms:created xsi:type="dcterms:W3CDTF">2015-01-02T11:02:54Z</dcterms:created>
  <dcterms:modified xsi:type="dcterms:W3CDTF">2018-12-12T00:57:19Z</dcterms:modified>
</cp:coreProperties>
</file>