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20</a:t>
            </a:r>
            <a:r>
              <a:rPr lang="zh-CN" altLang="en-US" smtClean="0"/>
              <a:t>章：数据库编程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数据批处理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可以通过一次数据库操作执行多条</a:t>
            </a:r>
            <a:r>
              <a:rPr lang="en-US" altLang="zh-CN" smtClean="0"/>
              <a:t>SQL</a:t>
            </a:r>
            <a:r>
              <a:rPr lang="zh-CN" altLang="en-US" smtClean="0"/>
              <a:t>语句；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14327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Statement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.createStatement() 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创建数据库的操作对象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(news_seq.nextval,'MLDN-A')"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(news_seq.nextval,'MLDN-B')"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(news_seq.nextval,'MLDN-C')"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(news_seq.nextval,'MLDN-D')"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(news_seq.nextval,'MLDN-E')"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.executeBatch() 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执行批处理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批量更新结果：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Arrays.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PreparedStatement</a:t>
            </a:r>
            <a:r>
              <a:rPr lang="zh-CN" altLang="en-US" smtClean="0"/>
              <a:t>执行批处理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"INSERT INTO news (nid,title) VALUES (news_seq.nextval,?)"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[] {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"MLDN-B"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MLDN-C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MLDN-D"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PreparedStatement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.prepareStatement(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创建数据库的操作对象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循环获取数据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.setString(1,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设置占位符数据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.addBatch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追加批处理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.executeBatch()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执行批处理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批量更新结果：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34</Words>
  <Application>Microsoft Office PowerPoint</Application>
  <PresentationFormat>全屏显示(16:9)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第20章：数据库编程</vt:lpstr>
      <vt:lpstr>批处理</vt:lpstr>
      <vt:lpstr>范例：使用PreparedStatement执行批处理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2018-12-12T00:59:26Z</dcterms:modified>
</cp:coreProperties>
</file>