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20</a:t>
            </a:r>
            <a:r>
              <a:rPr lang="zh-CN" altLang="en-US" smtClean="0"/>
              <a:t>章：数据库编程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事务控制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事务处理在数据库开发中有着非常重要的作用，所谓的事务就是所有的操作要么一起成功，要么</a:t>
            </a:r>
            <a:r>
              <a:rPr lang="zh-CN" altLang="en-US" smtClean="0"/>
              <a:t>一起</a:t>
            </a:r>
            <a:r>
              <a:rPr lang="zh-CN" altLang="en-US" smtClean="0"/>
              <a:t>失败</a:t>
            </a:r>
            <a:endParaRPr lang="en-US" altLang="zh-CN" smtClean="0"/>
          </a:p>
          <a:p>
            <a:r>
              <a:rPr lang="zh-CN" altLang="en-US" smtClean="0"/>
              <a:t>事务本身具有：原子性</a:t>
            </a:r>
            <a:r>
              <a:rPr lang="en-US" smtClean="0"/>
              <a:t>(Atomicity )</a:t>
            </a:r>
            <a:r>
              <a:rPr lang="zh-CN" altLang="en-US" smtClean="0"/>
              <a:t>、一致性</a:t>
            </a:r>
            <a:r>
              <a:rPr lang="en-US" smtClean="0"/>
              <a:t>( Consistency )</a:t>
            </a:r>
            <a:r>
              <a:rPr lang="zh-CN" altLang="en-US" smtClean="0"/>
              <a:t>、隔离性或独立性</a:t>
            </a:r>
            <a:r>
              <a:rPr lang="en-US" smtClean="0"/>
              <a:t>( Isolation)</a:t>
            </a:r>
            <a:r>
              <a:rPr lang="zh-CN" altLang="en-US" smtClean="0"/>
              <a:t>、持久性</a:t>
            </a:r>
            <a:r>
              <a:rPr lang="en-US" smtClean="0"/>
              <a:t>(Durabilily)</a:t>
            </a:r>
            <a:r>
              <a:rPr lang="zh-CN" altLang="en-US" smtClean="0"/>
              <a:t>四个特征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ACID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smtClean="0"/>
              <a:t>原子性：</a:t>
            </a:r>
            <a:r>
              <a:rPr lang="zh-CN" altLang="en-US" smtClean="0"/>
              <a:t>原子性是事务最小的单元，是不可再分割的单元，相当于一个个小的数据库操作，这些操作必须同时完成，如果有一个失败了，则一切的操作将</a:t>
            </a:r>
            <a:r>
              <a:rPr lang="zh-CN" altLang="en-US" smtClean="0"/>
              <a:t>全部</a:t>
            </a:r>
            <a:r>
              <a:rPr lang="zh-CN" altLang="en-US" smtClean="0"/>
              <a:t>失败</a:t>
            </a:r>
            <a:endParaRPr lang="en-US" altLang="zh-CN" smtClean="0"/>
          </a:p>
          <a:p>
            <a:r>
              <a:rPr lang="zh-CN" altLang="en-US" b="1" smtClean="0"/>
              <a:t>一致性：</a:t>
            </a:r>
            <a:r>
              <a:rPr lang="zh-CN" altLang="en-US" smtClean="0"/>
              <a:t>指的是在数据库操作的前后是完全一致的，保证数据的有效性，如果事务正常操作则系统会维持有效性，如果事务出现了错误，则回到最原始状态，也要维持其有效性，这样保证事务开始时和结束时系统处于</a:t>
            </a:r>
            <a:r>
              <a:rPr lang="zh-CN" altLang="en-US" smtClean="0"/>
              <a:t>一致</a:t>
            </a:r>
            <a:r>
              <a:rPr lang="zh-CN" altLang="en-US" smtClean="0"/>
              <a:t>状态</a:t>
            </a:r>
            <a:endParaRPr lang="en-US" altLang="zh-CN" smtClean="0"/>
          </a:p>
          <a:p>
            <a:r>
              <a:rPr lang="zh-CN" altLang="en-US" b="1" smtClean="0"/>
              <a:t>隔离性：</a:t>
            </a:r>
            <a:r>
              <a:rPr lang="zh-CN" altLang="en-US" smtClean="0"/>
              <a:t>多个事务可以同时进行且彼此之间无法访问，只有当事务完成最终操作的时候，才可以</a:t>
            </a:r>
            <a:r>
              <a:rPr lang="zh-CN" altLang="en-US" smtClean="0"/>
              <a:t>看见</a:t>
            </a:r>
            <a:r>
              <a:rPr lang="zh-CN" altLang="en-US" smtClean="0"/>
              <a:t>结果</a:t>
            </a:r>
            <a:endParaRPr lang="en-US" altLang="zh-CN" smtClean="0"/>
          </a:p>
          <a:p>
            <a:r>
              <a:rPr lang="zh-CN" altLang="en-US" b="1" smtClean="0"/>
              <a:t>持久性：</a:t>
            </a:r>
            <a:r>
              <a:rPr lang="zh-CN" altLang="en-US" smtClean="0"/>
              <a:t>当一个系统崩溃时，一个事务依然可以坚持提交，当一个事务完成后，操作的结果保存在磁盘中，永远不会被回滚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ACID</a:t>
            </a:r>
            <a:r>
              <a:rPr lang="zh-CN" altLang="en-US" smtClean="0"/>
              <a:t>原则与转账处理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90"/>
            <a:ext cx="6500858" cy="310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JDBC</a:t>
            </a:r>
            <a:r>
              <a:rPr lang="zh-CN" altLang="en-US" smtClean="0"/>
              <a:t>实现</a:t>
            </a:r>
            <a:r>
              <a:rPr lang="zh-CN" altLang="en-US" smtClean="0"/>
              <a:t>事务</a:t>
            </a:r>
            <a:r>
              <a:rPr lang="zh-CN" altLang="en-US" smtClean="0"/>
              <a:t>控制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Connection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保存数据库连接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DATABASE_DRVIER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加载数据库驱动程序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DriverManager.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getConnection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DATABASE_URL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DATABASE_USER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DATABASE_PASSWORD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.setAutoCommit(</a:t>
                      </a:r>
                      <a:r>
                        <a:rPr lang="en-US" sz="10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10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取消事务自动提交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Statement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.createStatement()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创建数据库的操作对象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.addBatch(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news (nid,title) VALUES (news_seq.nextval,'MLDN-A')"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此时定义了一条错误的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语句，由于事务提供的支持，此时所有的更新操作都不会执行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.addBatch(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news (nid,title) VALUES (news_seq.nextval,'</a:t>
                      </a:r>
                      <a:r>
                        <a:rPr lang="en-US" sz="10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MLDN-'B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.addBatch(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news (nid,title) VALUES (news_seq.nextval,'MLDN-C')"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.executeBatch()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执行批处理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.commit</a:t>
                      </a:r>
                      <a:r>
                        <a:rPr lang="en-US" sz="10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事务提交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批量更新结果：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Arrays.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toString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(SQLException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.rollback();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事务回滚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250</Words>
  <Application>Microsoft Office PowerPoint</Application>
  <PresentationFormat>全屏显示(16:9)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第20章：数据库编程</vt:lpstr>
      <vt:lpstr>事务</vt:lpstr>
      <vt:lpstr>ACID</vt:lpstr>
      <vt:lpstr>ACID原则与转账处理</vt:lpstr>
      <vt:lpstr>范例：使用JDBC实现事务控制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2018-12-12T01:01:46Z</dcterms:modified>
</cp:coreProperties>
</file>