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61" r:id="rId3"/>
    <p:sldId id="262" r:id="rId4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5303"/>
    <a:srgbClr val="A50021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1324" autoAdjust="0"/>
    <p:restoredTop sz="87570" autoAdjust="0"/>
  </p:normalViewPr>
  <p:slideViewPr>
    <p:cSldViewPr>
      <p:cViewPr varScale="1">
        <p:scale>
          <a:sx n="119" d="100"/>
          <a:sy n="119" d="100"/>
        </p:scale>
        <p:origin x="-348" y="-90"/>
      </p:cViewPr>
      <p:guideLst>
        <p:guide orient="horz" pos="162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A6ABE-2D51-4291-BA63-CB3E88FEE2B0}" type="datetimeFigureOut">
              <a:rPr lang="zh-CN" altLang="en-US" smtClean="0"/>
              <a:pPr/>
              <a:t>2018/12/12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536C3-CEE5-4FD1-B3BA-97652B149A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8E6515-34FF-4A53-9B23-04DDFDAD3187}" type="datetimeFigureOut">
              <a:rPr lang="zh-CN" altLang="en-US" smtClean="0"/>
              <a:pPr/>
              <a:t>2018/12/12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1D333-E956-431F-AB61-55C00916D5B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33"/>
            <a:ext cx="9144000" cy="51409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83768" y="2410127"/>
            <a:ext cx="6423781" cy="877035"/>
          </a:xfrm>
          <a:noFill/>
          <a:ln>
            <a:noFill/>
          </a:ln>
        </p:spPr>
        <p:txBody>
          <a:bodyPr>
            <a:noAutofit/>
          </a:bodyPr>
          <a:lstStyle>
            <a:lvl1pPr algn="l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83762" y="3285156"/>
            <a:ext cx="6423820" cy="696607"/>
          </a:xfrm>
          <a:noFill/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876256" y="415592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讲师：李兴华</a:t>
            </a:r>
            <a:endParaRPr lang="zh-CN" altLang="en-US" sz="24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099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107504" y="142858"/>
            <a:ext cx="8928992" cy="4445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79512" y="214297"/>
            <a:ext cx="8784976" cy="642942"/>
          </a:xfrm>
          <a:prstGeom prst="rect">
            <a:avLst/>
          </a:prstGeom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9512" y="857238"/>
            <a:ext cx="8784976" cy="35867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>
              <a:lumMod val="95000"/>
              <a:lumOff val="5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Ø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r>
              <a:rPr lang="en-US" altLang="zh-CN" smtClean="0"/>
              <a:t>21</a:t>
            </a:r>
            <a:r>
              <a:rPr lang="zh-CN" altLang="en-US" smtClean="0"/>
              <a:t>章：</a:t>
            </a:r>
            <a:r>
              <a:rPr lang="en-US" altLang="zh-CN" smtClean="0"/>
              <a:t>JUC</a:t>
            </a:r>
            <a:r>
              <a:rPr lang="zh-CN" altLang="en-US" smtClean="0"/>
              <a:t>并发编程</a:t>
            </a:r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mtClean="0"/>
              <a:t>JUC</a:t>
            </a:r>
            <a:r>
              <a:rPr lang="zh-CN" altLang="en-US" smtClean="0"/>
              <a:t>简介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JUC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为了简化多线程的开发难题，从</a:t>
            </a:r>
            <a:r>
              <a:rPr lang="en-US" smtClean="0"/>
              <a:t>JDK 1.5</a:t>
            </a:r>
            <a:r>
              <a:rPr lang="zh-CN" altLang="en-US" smtClean="0"/>
              <a:t>开始提供有了一个新的并发编程开发包“</a:t>
            </a:r>
            <a:r>
              <a:rPr lang="en-US" smtClean="0"/>
              <a:t>java.util.concurrent</a:t>
            </a:r>
            <a:r>
              <a:rPr lang="zh-CN" altLang="en-US" smtClean="0"/>
              <a:t>”（简称“</a:t>
            </a:r>
            <a:r>
              <a:rPr lang="en-US" smtClean="0"/>
              <a:t>JUC</a:t>
            </a:r>
            <a:r>
              <a:rPr lang="zh-CN" altLang="en-US" smtClean="0"/>
              <a:t>”），利用此包中提供的并发编程模型可以有效的减少竞争条件（</a:t>
            </a:r>
            <a:r>
              <a:rPr lang="en-US" smtClean="0"/>
              <a:t>race conditions</a:t>
            </a:r>
            <a:r>
              <a:rPr lang="zh-CN" altLang="en-US" smtClean="0"/>
              <a:t>）和死锁问题的出现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JUC</a:t>
            </a:r>
            <a:r>
              <a:rPr lang="zh-CN" altLang="en-US" smtClean="0"/>
              <a:t>核心类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857238"/>
          <a:ext cx="8572561" cy="3571906"/>
        </p:xfrm>
        <a:graphic>
          <a:graphicData uri="http://schemas.openxmlformats.org/drawingml/2006/table">
            <a:tbl>
              <a:tblPr/>
              <a:tblGrid>
                <a:gridCol w="499338"/>
                <a:gridCol w="2155178"/>
                <a:gridCol w="5918045"/>
              </a:tblGrid>
              <a:tr h="27476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Times New Roman"/>
                          <a:ea typeface="宋体"/>
                          <a:cs typeface="Times New Roman"/>
                        </a:rPr>
                        <a:t>No.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480" marR="684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/>
                          <a:ea typeface="宋体"/>
                          <a:cs typeface="Times New Roman"/>
                        </a:rPr>
                        <a:t>类名称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480" marR="684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/>
                          <a:ea typeface="宋体"/>
                          <a:cs typeface="Times New Roman"/>
                        </a:rPr>
                        <a:t>描述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480" marR="684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76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01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480" marR="684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Executor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480" marR="684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具体</a:t>
                      </a: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Runnable</a:t>
                      </a: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任务的执行者</a:t>
                      </a:r>
                    </a:p>
                  </a:txBody>
                  <a:tcPr marL="68480" marR="684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76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02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480" marR="684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ExecutorService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480" marR="684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线程池管理</a:t>
                      </a:r>
                    </a:p>
                  </a:txBody>
                  <a:tcPr marL="68480" marR="684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76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03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480" marR="684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ScheduledExecutorService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480" marR="684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线程延迟调度池</a:t>
                      </a:r>
                    </a:p>
                  </a:txBody>
                  <a:tcPr marL="68480" marR="684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76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04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480" marR="684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CompletionService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480" marR="684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ExecutorService</a:t>
                      </a: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的扩展，可以获得线程执行结果</a:t>
                      </a:r>
                    </a:p>
                  </a:txBody>
                  <a:tcPr marL="68480" marR="684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76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05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480" marR="684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Callable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480" marR="684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线程执行者，与</a:t>
                      </a: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Runnable</a:t>
                      </a: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的区别在于可以获取线程执行后的结果</a:t>
                      </a:r>
                    </a:p>
                  </a:txBody>
                  <a:tcPr marL="68480" marR="684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76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06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480" marR="684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Future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480" marR="684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获取</a:t>
                      </a: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Callable</a:t>
                      </a: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线程执行结果</a:t>
                      </a:r>
                    </a:p>
                  </a:txBody>
                  <a:tcPr marL="68480" marR="684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76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07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480" marR="684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Semaphore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480" marR="684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同步计数信号量</a:t>
                      </a:r>
                    </a:p>
                  </a:txBody>
                  <a:tcPr marL="68480" marR="684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76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08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480" marR="684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ReentrantLock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480" marR="684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互斥锁</a:t>
                      </a:r>
                    </a:p>
                  </a:txBody>
                  <a:tcPr marL="68480" marR="684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76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09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480" marR="684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BlockingQueue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480" marR="684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阻塞队列</a:t>
                      </a:r>
                    </a:p>
                  </a:txBody>
                  <a:tcPr marL="68480" marR="684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76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10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480" marR="684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CompletionService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480" marR="684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ExecutorService</a:t>
                      </a: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的扩展，可以获得线程执行结果</a:t>
                      </a:r>
                    </a:p>
                  </a:txBody>
                  <a:tcPr marL="68480" marR="684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76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11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480" marR="684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CountDownLatch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480" marR="684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同步辅助类，实现一组线程类的锁定处理</a:t>
                      </a:r>
                    </a:p>
                  </a:txBody>
                  <a:tcPr marL="68480" marR="684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76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12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480" marR="684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CyclicBarrier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480" marR="684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同步辅助类，它允许一组线程互相等待，达到既定线程个数后可以解锁</a:t>
                      </a:r>
                    </a:p>
                  </a:txBody>
                  <a:tcPr marL="68480" marR="684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sz="1200" b="1" smtClean="0"/>
        </a:defPPr>
      </a:lstStyle>
      <a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9583</TotalTime>
  <Words>183</Words>
  <Application>Microsoft Office PowerPoint</Application>
  <PresentationFormat>全屏显示(16:9)</PresentationFormat>
  <Paragraphs>44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第21章：JUC并发编程</vt:lpstr>
      <vt:lpstr>JUC</vt:lpstr>
      <vt:lpstr>JUC核心类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SOIL.FISH</dc:creator>
  <cp:lastModifiedBy>pc</cp:lastModifiedBy>
  <cp:revision>727</cp:revision>
  <dcterms:created xsi:type="dcterms:W3CDTF">2015-01-02T11:02:54Z</dcterms:created>
  <dcterms:modified xsi:type="dcterms:W3CDTF">2018-12-12T01:05:44Z</dcterms:modified>
</cp:coreProperties>
</file>