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章：</a:t>
            </a:r>
            <a:r>
              <a:rPr lang="en-US" altLang="zh-CN" smtClean="0"/>
              <a:t>JUC</a:t>
            </a:r>
            <a:r>
              <a:rPr lang="zh-CN" altLang="en-US" smtClean="0"/>
              <a:t>并发编程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TimeUnit</a:t>
            </a:r>
            <a:r>
              <a:rPr lang="zh-CN" altLang="en-US" smtClean="0"/>
              <a:t>时间单元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TimeUnit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TimeUnit</a:t>
            </a:r>
            <a:r>
              <a:rPr lang="zh-CN" altLang="en-US" sz="2000" smtClean="0"/>
              <a:t>是一个描述时间单元的枚举类，在该枚举类中定义有如下的几个时间单元实例：天（</a:t>
            </a:r>
            <a:r>
              <a:rPr lang="en-US" sz="2000" smtClean="0"/>
              <a:t>DAYS</a:t>
            </a:r>
            <a:r>
              <a:rPr lang="zh-CN" altLang="en-US" sz="2000" smtClean="0"/>
              <a:t>）、时（</a:t>
            </a:r>
            <a:r>
              <a:rPr lang="en-US" sz="2000" smtClean="0"/>
              <a:t>HOURS</a:t>
            </a:r>
            <a:r>
              <a:rPr lang="zh-CN" altLang="en-US" sz="2000" smtClean="0"/>
              <a:t>）、分（</a:t>
            </a:r>
            <a:r>
              <a:rPr lang="en-US" sz="2000" smtClean="0"/>
              <a:t>MINUTES</a:t>
            </a:r>
            <a:r>
              <a:rPr lang="zh-CN" altLang="en-US" sz="2000" smtClean="0"/>
              <a:t>）、秒（</a:t>
            </a:r>
            <a:r>
              <a:rPr lang="en-US" sz="2000" smtClean="0"/>
              <a:t>SECONDS</a:t>
            </a:r>
            <a:r>
              <a:rPr lang="zh-CN" altLang="en-US" sz="2000" smtClean="0"/>
              <a:t>）、毫秒（</a:t>
            </a:r>
            <a:r>
              <a:rPr lang="en-US" sz="2000" smtClean="0"/>
              <a:t>MILLISECONDS</a:t>
            </a:r>
            <a:r>
              <a:rPr lang="zh-CN" altLang="en-US" sz="2000" smtClean="0"/>
              <a:t>）、微秒（</a:t>
            </a:r>
            <a:r>
              <a:rPr lang="en-US" sz="2000" smtClean="0"/>
              <a:t>MICROSECONDS</a:t>
            </a:r>
            <a:r>
              <a:rPr lang="zh-CN" altLang="en-US" sz="2000" smtClean="0"/>
              <a:t>）、纳秒（</a:t>
            </a:r>
            <a:r>
              <a:rPr lang="en-US" sz="2000" smtClean="0"/>
              <a:t>NANOSECONDS</a:t>
            </a:r>
            <a:r>
              <a:rPr lang="zh-CN" altLang="en-US" sz="2000" smtClean="0"/>
              <a:t>），利用此类可以方便的实现各个时间单元数据的转换，也可以更加方便实现线程的休眠时间控制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500312"/>
          <a:ext cx="8572560" cy="1714512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342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convert​(long sourceDuration, TimeUnit sourceUnit)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将指定时间格式的数值转为其它时间格式数值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sleep​(long timeout) throws InterruptedException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根据时间单元设置休眠时间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时间单元转换（将小时变为秒）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java.util.concurrent.TimeUnit;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hour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一小时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second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TimeUnit.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SECONDS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.convert(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hour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TimeUnit.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HOURS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由小时单位变为秒单位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second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输出秒数据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</a:t>
            </a:r>
            <a:r>
              <a:rPr lang="en-US" smtClean="0"/>
              <a:t>18</a:t>
            </a:r>
            <a:r>
              <a:rPr lang="zh-CN" altLang="en-US" smtClean="0"/>
              <a:t>天之后的日期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5719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java.text.SimpleDateFormat;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java.util.Date;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java.util.concurrent.TimeUnit;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System.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currentTimeMillis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获取当前的时间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利用当前的时间戳（毫秒）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+ 18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天的毫秒数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after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TimeUnit.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MILLISECONDS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.convert(18, TimeUnit.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DAYS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数据转为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并且利用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SimpleDateFormat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进行格式化显示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SimpleDateFormat(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"yyyy-MM-dd"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).format(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after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)));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TimeUnit</a:t>
            </a:r>
            <a:r>
              <a:rPr lang="zh-CN" altLang="en-US" smtClean="0"/>
              <a:t>休眠线程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java.util.concurrent.TimeUnit;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JUCDemo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Thread(() -&gt;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10;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可以直接利用具体时间单位设置具体的休眠时长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TimeUnit.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MINUTES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.sleep(1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休眠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分钟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(InterruptedException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Thread.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currentThread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().getName()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x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}).start();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201</Words>
  <Application>Microsoft Office PowerPoint</Application>
  <PresentationFormat>全屏显示(16:9)</PresentationFormat>
  <Paragraphs>58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第21章：JUC并发编程</vt:lpstr>
      <vt:lpstr>TimeUnit</vt:lpstr>
      <vt:lpstr>范例：时间单元转换（将小时变为秒）</vt:lpstr>
      <vt:lpstr>范例：获取18天之后的日期</vt:lpstr>
      <vt:lpstr>范例：使用TimeUnit休眠线程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730</cp:revision>
  <dcterms:created xsi:type="dcterms:W3CDTF">2015-01-02T11:02:54Z</dcterms:created>
  <dcterms:modified xsi:type="dcterms:W3CDTF">2018-12-12T01:07:40Z</dcterms:modified>
</cp:coreProperties>
</file>