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21</a:t>
            </a:r>
            <a:r>
              <a:rPr lang="zh-CN" altLang="en-US" smtClean="0"/>
              <a:t>章：</a:t>
            </a:r>
            <a:r>
              <a:rPr lang="en-US" altLang="zh-CN" smtClean="0"/>
              <a:t>JUC</a:t>
            </a:r>
            <a:r>
              <a:rPr lang="zh-CN" altLang="en-US" smtClean="0"/>
              <a:t>并发编程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原子操作类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AtomicReference</a:t>
            </a:r>
            <a:r>
              <a:rPr lang="zh-CN" altLang="en-US" smtClean="0"/>
              <a:t>操作</a:t>
            </a:r>
            <a:r>
              <a:rPr lang="zh-CN" altLang="en-US" smtClean="0"/>
              <a:t>引用</a:t>
            </a:r>
            <a:r>
              <a:rPr lang="zh-CN" altLang="en-US" smtClean="0"/>
              <a:t>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java.util.concurrent.atomic.AtomicReference;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、无参构造、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toString()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小李老师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,18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AtomicReference&lt;Member&gt;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AtomicReference&lt;Member&gt;(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.compareAndSet(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修改当前保存数据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ref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输出当前数据内容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AtomicStampedReference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214710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AtomicStampedReference​(V initialRef, int initialStamp)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初始化引用数据并设置初始化版本号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 getReference()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获取数据引用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getStamp()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获取版本号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compareAndSet​(V expectedReference,  V newReference, int expectedStamp, int newStamp)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依据版本号和内容进行比较，比较成功后可以体进行内容与版本号替换，成功返回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set​(V newReference, int newStamp)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无条件设置新内容与新版本号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attemptStamp​(V expectedReference, int newStamp)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无其它线程操作时进行内容与版本号设置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AtomicStampedReference</a:t>
            </a:r>
            <a:r>
              <a:rPr lang="zh-CN" altLang="en-US" smtClean="0"/>
              <a:t>进行引用原子性操作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java.util.concurrent.atomic.AtomicStampedReference;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Member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类不再重复定义、略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小李老师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,18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由于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AtomicStampedReference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需要提供有版本号，所以在初始化时定义版本编号为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AtomicStampedReference&lt;Member&gt;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AtomicStampedReference&lt;Member&gt;(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在进行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操作时除了要设置替换内容之外，也需要设置正确的版本号，否则无法替换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.compareAndSet(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1, 2)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.getReference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输出当前数据内容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.getStamp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获取版本号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AtomicMarkableReference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357585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AtomicMarkableReference​(V initialRef, boolean initialMark)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设置初始化保存内容与初始化标记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 getReference()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获取保存数据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isMarked()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标记判断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compareAndSet​(V expectedReference, V newReference, boolean expectedMark, boolean newMark)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根据原始内容与标记进行判断，如果判断成功则进行内容修改并设置新的标记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set​(V newReference, boolean newMark)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无条件修改数据与标记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attemptMark​(V expectedReference, boolean newMark)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无其它线程操作时修改数据与标记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AtomicMarkableReference</a:t>
            </a:r>
            <a:r>
              <a:rPr lang="zh-CN" altLang="en-US" smtClean="0"/>
              <a:t>进行标记原子性操作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java.util.concurrent.atomic.AtomicMarkableReference;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Member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类不再重复定义、略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小李老师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,18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由于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AtomicMarkableReference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需要提供标记位才可以进行判断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AtomicMarkableReference&lt;Member&gt;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AtomicMarkableReference&lt;Member&gt;(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在进行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操作时除了要设置替换内容之外，也需要设置标记号，否则无法替换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.compareAndSet(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.getReference());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输出当前数据内容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AtomicLongFieldUpdater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143272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addAndGet​(T obj,  long delta)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加法操作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abstract boolean compareAndSet​(T obj, long expect, long update)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比较并修改数据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get​(T obj)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getAndSet​(T obj, long newValue)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获取保存数据并设置新内容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decrementAndGet​(T obj)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属性自减并获取内容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incrementAndGet​(T obj)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属性自增并获取内容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实现属性操作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java.util.concurrent.atomic.AtomicLongFieldUpdater;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volatile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必须使用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volatile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setId(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AtomicLongFieldUpdater&lt;Book&gt;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atoLong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AtomicLongFieldUpdater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newUpdater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(Book.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"id"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atoLong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.compareAndSet(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、无参构造、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toString()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Book(10001,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.setId(2003);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并发</a:t>
            </a:r>
            <a:r>
              <a:rPr lang="zh-CN" altLang="en-US" smtClean="0"/>
              <a:t>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使用原子操作类可以保证多线程并发访问下的数据操作安全性，而为了进一步加强多线程下的计算操作，所以从</a:t>
            </a:r>
            <a:r>
              <a:rPr lang="en-US" smtClean="0"/>
              <a:t>JDK 1.8</a:t>
            </a:r>
            <a:r>
              <a:rPr lang="zh-CN" altLang="en-US" smtClean="0"/>
              <a:t>之后开始提供有累加器（</a:t>
            </a:r>
            <a:r>
              <a:rPr lang="en-US" smtClean="0"/>
              <a:t>DoubleAccumulator</a:t>
            </a:r>
            <a:r>
              <a:rPr lang="zh-CN" altLang="en-US" smtClean="0"/>
              <a:t>、</a:t>
            </a:r>
            <a:r>
              <a:rPr lang="en-US" smtClean="0"/>
              <a:t>LongAccumulator</a:t>
            </a:r>
            <a:r>
              <a:rPr lang="zh-CN" altLang="en-US" smtClean="0"/>
              <a:t>）和加法器（</a:t>
            </a:r>
            <a:r>
              <a:rPr lang="en-US" smtClean="0"/>
              <a:t>DoubleAdder</a:t>
            </a:r>
            <a:r>
              <a:rPr lang="zh-CN" altLang="en-US" smtClean="0"/>
              <a:t>、</a:t>
            </a:r>
            <a:r>
              <a:rPr lang="en-US" smtClean="0"/>
              <a:t>LongAdder</a:t>
            </a:r>
            <a:r>
              <a:rPr lang="zh-CN" altLang="en-US" smtClean="0"/>
              <a:t>）</a:t>
            </a:r>
            <a:r>
              <a:rPr lang="zh-CN" altLang="en-US" smtClean="0"/>
              <a:t>的</a:t>
            </a:r>
            <a:r>
              <a:rPr lang="zh-CN" altLang="en-US" smtClean="0"/>
              <a:t>支持</a:t>
            </a:r>
            <a:r>
              <a:rPr lang="zh-CN" altLang="en-US" smtClean="0"/>
              <a:t>，但是对于原子性的累加器只适合于进行基础的数据统计，并不适用于其他更加细粒度的操作。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使用累加器计算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java.util.concurrent.atomic.DoubleAccumulator;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DoubleAccumulator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DoubleAccumulator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	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-&gt;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1.1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累加器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.doubleValue());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原始内容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.accumulate(20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加法计算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使用加法器计算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java.util.concurrent.atomic.DoubleAdder;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DoubleAdder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DoubleAdder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定义加法器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.add(10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数据执行加法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.add(20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数据执行加法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.add(30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数据执行加法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.sum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数据累加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原子类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java.util.concurrent.atomic</a:t>
            </a:r>
            <a:r>
              <a:rPr lang="zh-CN" altLang="en-US" smtClean="0"/>
              <a:t>包中提供的原子操作类可以分为四</a:t>
            </a:r>
            <a:r>
              <a:rPr lang="zh-CN" altLang="en-US" smtClean="0"/>
              <a:t>类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基本类型：</a:t>
            </a:r>
            <a:r>
              <a:rPr lang="en-US" smtClean="0"/>
              <a:t>AtomicInteger</a:t>
            </a:r>
            <a:r>
              <a:rPr lang="zh-CN" altLang="en-US" smtClean="0"/>
              <a:t>、</a:t>
            </a:r>
            <a:r>
              <a:rPr lang="en-US" smtClean="0"/>
              <a:t>AtomicLong</a:t>
            </a:r>
            <a:r>
              <a:rPr lang="zh-CN" altLang="en-US" smtClean="0"/>
              <a:t>、</a:t>
            </a:r>
            <a:r>
              <a:rPr lang="en-US" smtClean="0"/>
              <a:t>AtomicBoolean </a:t>
            </a:r>
            <a:r>
              <a:rPr lang="en-US" smtClean="0"/>
              <a:t>;</a:t>
            </a:r>
          </a:p>
          <a:p>
            <a:pPr lvl="1"/>
            <a:r>
              <a:rPr lang="zh-CN" altLang="en-US" smtClean="0"/>
              <a:t>数组类型：</a:t>
            </a:r>
            <a:r>
              <a:rPr lang="en-US" smtClean="0"/>
              <a:t>AtomicIntegerArray</a:t>
            </a:r>
            <a:r>
              <a:rPr lang="zh-CN" altLang="en-US" smtClean="0"/>
              <a:t>、</a:t>
            </a:r>
            <a:r>
              <a:rPr lang="en-US" smtClean="0"/>
              <a:t>AtomicLongArray</a:t>
            </a:r>
            <a:r>
              <a:rPr lang="zh-CN" altLang="en-US" smtClean="0"/>
              <a:t>、</a:t>
            </a:r>
            <a:r>
              <a:rPr lang="en-US" smtClean="0"/>
              <a:t>AtomicReferenceArray ;</a:t>
            </a:r>
            <a:endParaRPr lang="zh-CN" altLang="en-US" smtClean="0"/>
          </a:p>
          <a:p>
            <a:pPr lvl="1"/>
            <a:r>
              <a:rPr lang="zh-CN" altLang="en-US" smtClean="0"/>
              <a:t>引用类型：</a:t>
            </a:r>
            <a:r>
              <a:rPr lang="en-US" smtClean="0"/>
              <a:t>AtomicReference</a:t>
            </a:r>
            <a:r>
              <a:rPr lang="zh-CN" altLang="en-US" smtClean="0"/>
              <a:t>、</a:t>
            </a:r>
            <a:r>
              <a:rPr lang="en-US" smtClean="0"/>
              <a:t>AtomicStampedReference</a:t>
            </a:r>
            <a:r>
              <a:rPr lang="zh-CN" altLang="en-US" smtClean="0"/>
              <a:t>、</a:t>
            </a:r>
            <a:r>
              <a:rPr lang="en-US" smtClean="0"/>
              <a:t>AtomicMarkableReference </a:t>
            </a:r>
            <a:r>
              <a:rPr lang="en-US" smtClean="0"/>
              <a:t>;</a:t>
            </a:r>
          </a:p>
          <a:p>
            <a:pPr lvl="1"/>
            <a:r>
              <a:rPr lang="zh-CN" altLang="en-US" smtClean="0"/>
              <a:t>对象的属性修改类型：</a:t>
            </a:r>
            <a:r>
              <a:rPr lang="en-US" smtClean="0"/>
              <a:t>AtomicIntegerFieldUpdater</a:t>
            </a:r>
            <a:r>
              <a:rPr lang="zh-CN" altLang="en-US" smtClean="0"/>
              <a:t>、</a:t>
            </a:r>
            <a:r>
              <a:rPr lang="en-US" smtClean="0"/>
              <a:t>AtomicLongFieldUpdater</a:t>
            </a:r>
            <a:r>
              <a:rPr lang="zh-CN" altLang="en-US" smtClean="0"/>
              <a:t>、</a:t>
            </a:r>
            <a:r>
              <a:rPr lang="en-US" smtClean="0"/>
              <a:t>AtomicReferenceFieldUpdater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AtomicLong</a:t>
            </a:r>
            <a:r>
              <a:rPr lang="zh-CN" altLang="en-US" smtClean="0"/>
              <a:t>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898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AtomicLong​(long initialValue)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设置初始化操作的数据内容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long get()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获取包装数据内容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set​(long newValue)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设置新数据内容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lazySet​(long newValue)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等待当前操作线程执行完毕后再设置新内容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boolean compareAndSet​(long expectedValue, long newValue)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如果当前值等于“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expectedValue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”则进行设置，并返回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，如果不等则不修改并返回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long getAndIncrement()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获取原始数据并执行数据自增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long getAndDecrement()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获取原始数据并执行数据自减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long incrementAndGet()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获取自增后的数据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long decrementAndGet()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获取自减后的数据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AtomicLong</a:t>
            </a:r>
            <a:r>
              <a:rPr lang="zh-CN" altLang="en-US" smtClean="0"/>
              <a:t>进行原子性操作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java.util.concurrent.atomic.AtomicLong;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AtomicLong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AtomicLong(100L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实例化原子操作类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.addAndGet(200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增加数据并取得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.getAndIncrement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先获取而后再自增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自增之前的内容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自增之后的内容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利用多线程操作数据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java.util.concurrent.TimeUnit;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java.util.concurrent.atomic.AtomicLong;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AtomicLong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AtomicLong(100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实例化原子操作类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 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Thread(()-&gt;{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.addAndGet(200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增加数据并取得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}).start();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TimeUnit.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SECONDS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.sleep(2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休眠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秒，等待执行结果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自增之后的内容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判断并设置新内容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0046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java.util.concurrent.atomic.AtomicLong;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AtomicLong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AtomicLong(100L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实例化原子操作类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.compareAndSet(100L,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300L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内容相同，返回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300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AtomicReferenceArray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286151"/>
        </p:xfrm>
        <a:graphic>
          <a:graphicData uri="http://schemas.openxmlformats.org/drawingml/2006/table">
            <a:tbl>
              <a:tblPr/>
              <a:tblGrid>
                <a:gridCol w="485240"/>
                <a:gridCol w="3801040"/>
                <a:gridCol w="727858"/>
                <a:gridCol w="3558422"/>
              </a:tblGrid>
              <a:tr h="365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AtomicReferenceArray​(int length)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定义初始化数组长度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AtomicReferenceArray​(E[] array)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定义初始化数组数据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int length()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获取保存数组长度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E get​(int i)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获取指定索引数据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void set​(int i, E newValue)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修改指定索引数组内容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boolean compareAndSet​(int i, E expectedValue, E newValue)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判断（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判断）并修改指定索引数据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E getAndSet​(int i, E newValue)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获取并修改指定索引数据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AtomicReferenceArray</a:t>
            </a:r>
            <a:r>
              <a:rPr lang="zh-CN" altLang="en-US" smtClean="0"/>
              <a:t>类操作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java.util.concurrent.atomic.AtomicReferenceArray;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[] {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"www.mldnjava.cn"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"www.jixianit.com"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AtomicReferenceArray&lt;String&gt;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array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AtomicReferenceArray&lt;String&gt;(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在使用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compareAndSet()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方法进行比较时，是通过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“==”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方式实现的比较操作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array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.compareAndSet(0,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"www.yootk.com"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array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.get(0));</a:t>
                      </a:r>
                      <a:r>
                        <a:rPr lang="en-US" sz="1400" kern="0"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AtomicReference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2214577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733924"/>
                <a:gridCol w="3588075"/>
              </a:tblGrid>
              <a:tr h="316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AtomicReference​(V initialValue)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传入初始化引用对象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 get()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获取保存对象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set​(V newValue)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修改保存对象引用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boolean compareAndSet​(V expectedValue, V newValue)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比较（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比较）并修改对象，比较成功可以修改并返回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，否则返回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不修改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 getAndSet​(V newValue)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获取并设置新的对象引用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1077</Words>
  <Application>Microsoft Office PowerPoint</Application>
  <PresentationFormat>全屏显示(16:9)</PresentationFormat>
  <Paragraphs>346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第21章：JUC并发编程</vt:lpstr>
      <vt:lpstr>原子类</vt:lpstr>
      <vt:lpstr>AtomicLong常用方法</vt:lpstr>
      <vt:lpstr>范例：使用AtomicLong进行原子性操作</vt:lpstr>
      <vt:lpstr>范例：利用多线程操作数据</vt:lpstr>
      <vt:lpstr>范例：判断并设置新内容</vt:lpstr>
      <vt:lpstr>AtomicReferenceArray类常用方法</vt:lpstr>
      <vt:lpstr>范例：使用AtomicReferenceArray类操作</vt:lpstr>
      <vt:lpstr>AtomicReference类常用方法</vt:lpstr>
      <vt:lpstr>范例：使用AtomicReference操作引用数据</vt:lpstr>
      <vt:lpstr>AtomicStampedReference类常用方法</vt:lpstr>
      <vt:lpstr>范例：使用AtomicStampedReference进行引用原子性操作</vt:lpstr>
      <vt:lpstr>AtomicMarkableReference类常用方法</vt:lpstr>
      <vt:lpstr>范例：使用AtomicMarkableReference进行标记原子性操作</vt:lpstr>
      <vt:lpstr>AtomicLongFieldUpdater类常用方法</vt:lpstr>
      <vt:lpstr>范例：实现属性操作</vt:lpstr>
      <vt:lpstr>并发计算</vt:lpstr>
      <vt:lpstr>范例：使用累加器计算</vt:lpstr>
      <vt:lpstr>范例：使用加法器计算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731</cp:revision>
  <dcterms:created xsi:type="dcterms:W3CDTF">2015-01-02T11:02:54Z</dcterms:created>
  <dcterms:modified xsi:type="dcterms:W3CDTF">2018-12-12T01:18:20Z</dcterms:modified>
</cp:coreProperties>
</file>