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1" r:id="rId3"/>
    <p:sldId id="262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21</a:t>
            </a:r>
            <a:r>
              <a:rPr lang="zh-CN" altLang="en-US" smtClean="0"/>
              <a:t>章：</a:t>
            </a:r>
            <a:r>
              <a:rPr lang="en-US" altLang="zh-CN" smtClean="0"/>
              <a:t>JUC</a:t>
            </a:r>
            <a:r>
              <a:rPr lang="zh-CN" altLang="en-US" smtClean="0"/>
              <a:t>并发编程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ThreadFactory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ThreadFactory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负责</a:t>
            </a:r>
            <a:r>
              <a:rPr lang="en-US" altLang="zh-CN" smtClean="0"/>
              <a:t>Thread</a:t>
            </a:r>
            <a:r>
              <a:rPr lang="zh-CN" altLang="en-US" smtClean="0"/>
              <a:t>类实例生成</a:t>
            </a:r>
            <a:endParaRPr lang="en-US" altLang="zh-CN" smtClean="0"/>
          </a:p>
          <a:p>
            <a:r>
              <a:rPr lang="en-US" smtClean="0"/>
              <a:t>ThreadFactory</a:t>
            </a:r>
            <a:r>
              <a:rPr lang="zh-CN" altLang="en-US" smtClean="0"/>
              <a:t>接口定义如下：</a:t>
            </a:r>
            <a:endParaRPr lang="en-US" altLang="zh-CN" smtClean="0"/>
          </a:p>
          <a:p>
            <a:pPr lvl="1"/>
            <a:r>
              <a:rPr lang="en-US" sz="1600" b="1" smtClean="0"/>
              <a:t>public</a:t>
            </a:r>
            <a:r>
              <a:rPr lang="en-US" sz="1600" smtClean="0"/>
              <a:t> </a:t>
            </a:r>
            <a:r>
              <a:rPr lang="en-US" sz="1600" b="1" smtClean="0"/>
              <a:t>interface</a:t>
            </a:r>
            <a:r>
              <a:rPr lang="en-US" sz="1600" smtClean="0"/>
              <a:t> ThreadFactory {</a:t>
            </a:r>
            <a:endParaRPr lang="zh-CN" altLang="en-US" sz="1600" smtClean="0"/>
          </a:p>
          <a:p>
            <a:pPr lvl="1">
              <a:buNone/>
            </a:pPr>
            <a:r>
              <a:rPr lang="en-US" sz="1600" smtClean="0"/>
              <a:t>	</a:t>
            </a:r>
            <a:r>
              <a:rPr lang="en-US" sz="1600" smtClean="0"/>
              <a:t>	/**</a:t>
            </a:r>
            <a:endParaRPr lang="zh-CN" altLang="en-US" sz="1600" smtClean="0"/>
          </a:p>
          <a:p>
            <a:pPr lvl="1">
              <a:buNone/>
            </a:pPr>
            <a:r>
              <a:rPr lang="en-US" sz="1600" smtClean="0"/>
              <a:t>	</a:t>
            </a:r>
            <a:r>
              <a:rPr lang="en-US" sz="1600" smtClean="0"/>
              <a:t>	 * </a:t>
            </a:r>
            <a:r>
              <a:rPr lang="zh-CN" altLang="en-US" sz="1600" smtClean="0"/>
              <a:t>传入</a:t>
            </a:r>
            <a:r>
              <a:rPr lang="en-US" sz="1600" smtClean="0"/>
              <a:t>Runnable</a:t>
            </a:r>
            <a:r>
              <a:rPr lang="zh-CN" altLang="en-US" sz="1600" smtClean="0"/>
              <a:t>接口实例创建</a:t>
            </a:r>
            <a:r>
              <a:rPr lang="en-US" sz="1600" smtClean="0"/>
              <a:t>Thread</a:t>
            </a:r>
            <a:r>
              <a:rPr lang="zh-CN" altLang="en-US" sz="1600" smtClean="0"/>
              <a:t>类实例</a:t>
            </a:r>
          </a:p>
          <a:p>
            <a:pPr lvl="1">
              <a:buNone/>
            </a:pPr>
            <a:r>
              <a:rPr lang="en-US" sz="1600" smtClean="0"/>
              <a:t>	</a:t>
            </a:r>
            <a:r>
              <a:rPr lang="en-US" sz="1600" smtClean="0"/>
              <a:t>	 * </a:t>
            </a:r>
            <a:r>
              <a:rPr lang="en-US" sz="1600" b="1" smtClean="0"/>
              <a:t>@param</a:t>
            </a:r>
            <a:r>
              <a:rPr lang="en-US" sz="1600" smtClean="0"/>
              <a:t> r Runnable</a:t>
            </a:r>
            <a:r>
              <a:rPr lang="zh-CN" altLang="en-US" sz="1600" smtClean="0"/>
              <a:t>线程核心操作实现</a:t>
            </a:r>
          </a:p>
          <a:p>
            <a:pPr lvl="1">
              <a:buNone/>
            </a:pPr>
            <a:r>
              <a:rPr lang="en-US" sz="1600" smtClean="0"/>
              <a:t>	</a:t>
            </a:r>
            <a:r>
              <a:rPr lang="en-US" sz="1600" smtClean="0"/>
              <a:t>	 * </a:t>
            </a:r>
            <a:r>
              <a:rPr lang="en-US" sz="1600" b="1" smtClean="0"/>
              <a:t>@return</a:t>
            </a:r>
            <a:r>
              <a:rPr lang="en-US" sz="1600" smtClean="0"/>
              <a:t> Thread</a:t>
            </a:r>
            <a:r>
              <a:rPr lang="zh-CN" altLang="en-US" sz="1600" smtClean="0"/>
              <a:t>线程类对象</a:t>
            </a:r>
          </a:p>
          <a:p>
            <a:pPr lvl="1">
              <a:buNone/>
            </a:pPr>
            <a:r>
              <a:rPr lang="en-US" sz="1600" smtClean="0"/>
              <a:t>	</a:t>
            </a:r>
            <a:r>
              <a:rPr lang="en-US" sz="1600" smtClean="0"/>
              <a:t>	 */</a:t>
            </a:r>
            <a:endParaRPr lang="zh-CN" altLang="en-US" sz="1600" smtClean="0"/>
          </a:p>
          <a:p>
            <a:pPr lvl="1">
              <a:buNone/>
            </a:pPr>
            <a:r>
              <a:rPr lang="en-US" sz="1600" smtClean="0"/>
              <a:t>	</a:t>
            </a:r>
            <a:r>
              <a:rPr lang="en-US" sz="1600" smtClean="0"/>
              <a:t>	</a:t>
            </a:r>
            <a:r>
              <a:rPr lang="en-US" sz="1600" b="1" smtClean="0"/>
              <a:t>public</a:t>
            </a:r>
            <a:r>
              <a:rPr lang="en-US" sz="1600" smtClean="0"/>
              <a:t> Thread newThread(Runnable r);</a:t>
            </a:r>
            <a:endParaRPr lang="zh-CN" altLang="en-US" sz="1600" smtClean="0"/>
          </a:p>
          <a:p>
            <a:pPr lvl="1">
              <a:buNone/>
            </a:pPr>
            <a:r>
              <a:rPr lang="en-US" sz="1600" smtClean="0"/>
              <a:t>	}</a:t>
            </a:r>
            <a:endParaRPr lang="zh-CN" altLang="en-US" sz="160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2786064"/>
            <a:ext cx="4000528" cy="174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ThreadFactory</a:t>
            </a:r>
            <a:r>
              <a:rPr lang="zh-CN" altLang="en-US" smtClean="0"/>
              <a:t>创建线程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java.util.concurrent.ThreadFactory;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JUCDemo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Thread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thread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DefaultThreadFactory.</a:t>
                      </a:r>
                      <a:r>
                        <a:rPr lang="en-US" sz="10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getInstance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().newThread(() -&gt;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多线程执行，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Thread.</a:t>
                      </a:r>
                      <a:r>
                        <a:rPr lang="en-US" sz="10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currentThread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().getName());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thread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.start();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DefaultThreadFactory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implements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ThreadFactory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定义线程工厂实现类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final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ThreadFactory 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INSTANCE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DefaultThreadFactory() 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final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"mldn-"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定义线程标记名称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count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0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线程个数统计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DefaultThreadFactory() {}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ThreadFactory getInstance()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INSTANCE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Times New Roman"/>
                        </a:rPr>
                        <a:t>@Override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 newThread(Runnable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run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run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00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count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++);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获取线程实例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9584</TotalTime>
  <Words>38</Words>
  <Application>Microsoft Office PowerPoint</Application>
  <PresentationFormat>全屏显示(16:9)</PresentationFormat>
  <Paragraphs>37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第21章：JUC并发编程</vt:lpstr>
      <vt:lpstr>ThreadFactory</vt:lpstr>
      <vt:lpstr>范例：使用ThreadFactory创建线程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729</cp:revision>
  <dcterms:created xsi:type="dcterms:W3CDTF">2015-01-02T11:02:54Z</dcterms:created>
  <dcterms:modified xsi:type="dcterms:W3CDTF">2018-12-12T01:20:18Z</dcterms:modified>
</cp:coreProperties>
</file>