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21</a:t>
            </a:r>
            <a:r>
              <a:rPr lang="zh-CN" altLang="en-US" smtClean="0"/>
              <a:t>章：</a:t>
            </a:r>
            <a:r>
              <a:rPr lang="en-US" altLang="zh-CN" smtClean="0"/>
              <a:t>JUC</a:t>
            </a:r>
            <a:r>
              <a:rPr lang="zh-CN" altLang="en-US" smtClean="0"/>
              <a:t>并发编程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并发集合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ConcurrentHashMap</a:t>
            </a:r>
            <a:r>
              <a:rPr lang="zh-CN" altLang="en-US" smtClean="0"/>
              <a:t>访问形式</a:t>
            </a:r>
            <a:endParaRPr lang="zh-CN" altLang="en-US"/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928676"/>
            <a:ext cx="851638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多线程访问</a:t>
            </a:r>
            <a:r>
              <a:rPr lang="en-US" smtClean="0"/>
              <a:t>ConcurrentHashMap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java.util.concurrent.ConcurrentHashMap;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Map&lt;String, Integer&gt;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ConcurrentHashMap&lt;String,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创建线程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-&gt;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集合操作线程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-"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start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启动线程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跳表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跳表是一种与平衡二叉树性能类似的数据结构，其主要是在有序链表上使用，在</a:t>
            </a:r>
            <a:r>
              <a:rPr lang="en-US" smtClean="0"/>
              <a:t>JUC</a:t>
            </a:r>
            <a:r>
              <a:rPr lang="zh-CN" altLang="en-US" smtClean="0"/>
              <a:t>提供的集合中有两个支持有跳表操作的集合类型：</a:t>
            </a:r>
            <a:r>
              <a:rPr lang="en-US" smtClean="0"/>
              <a:t>ConcurrentSkipListMap</a:t>
            </a:r>
            <a:r>
              <a:rPr lang="zh-CN" altLang="en-US" smtClean="0"/>
              <a:t>、</a:t>
            </a:r>
            <a:r>
              <a:rPr lang="en-US" smtClean="0"/>
              <a:t>ConcurrentSkipListSet</a:t>
            </a:r>
            <a:endParaRPr lang="zh-CN" altLang="en-US"/>
          </a:p>
        </p:txBody>
      </p:sp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00312"/>
            <a:ext cx="66009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ConcurrentSkipListMap</a:t>
            </a:r>
            <a:r>
              <a:rPr lang="zh-CN" altLang="en-US" smtClean="0"/>
              <a:t>集合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91540"/>
          <a:ext cx="8643998" cy="3609036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09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java.util.Map;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java.util.concurrent.ConcurrentSkipListMap;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java.util.concurrent.CountDownLatch;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CountDownLatch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latch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CountDownLatch(10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同步处理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Map&lt;String,Integer&gt;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ConcurrentSkipListMap&lt;String,Integer&gt;()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100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 {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多线程访问跳表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Thread(()-&gt;{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"-"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latch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.countDown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减少计数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},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集合操作线程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-"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).start(); 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latch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.await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等待子线程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【集合操作线程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-80-8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数据查询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ConcurrentSkipListSet</a:t>
            </a:r>
            <a:r>
              <a:rPr lang="zh-CN" altLang="en-US" smtClean="0"/>
              <a:t>集合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java.util.Set;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java.util.concurrent.ConcurrentSkipListSet;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java.util.concurrent.CountDownLatch;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CountDownLatch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latch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CountDownLatch(10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同步处理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Set&lt;String&gt;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ConcurrentSkipListSet&lt;String&gt;()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100 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个线程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Thread(()-&gt;{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 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.add(Thread.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().getName()+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"-"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latch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.countDown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减少计数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},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"MLDN-"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).start();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启动线程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latch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.await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等待子线程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.contains(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MLDN-80-6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查询数据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并发</a:t>
            </a:r>
            <a:r>
              <a:rPr lang="zh-CN" altLang="en-US" smtClean="0"/>
              <a:t>集合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集合是数据结构的系统实现，传统的</a:t>
            </a:r>
            <a:r>
              <a:rPr lang="en-US" smtClean="0"/>
              <a:t>Java</a:t>
            </a:r>
            <a:r>
              <a:rPr lang="zh-CN" altLang="en-US" smtClean="0"/>
              <a:t>集合大多都属于“非线程安全</a:t>
            </a:r>
            <a:r>
              <a:rPr lang="zh-CN" altLang="en-US" smtClean="0"/>
              <a:t>的</a:t>
            </a:r>
            <a:r>
              <a:rPr lang="zh-CN" altLang="en-US" smtClean="0"/>
              <a:t>”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smtClean="0"/>
              <a:t>JUC</a:t>
            </a:r>
            <a:r>
              <a:rPr lang="zh-CN" altLang="en-US" smtClean="0"/>
              <a:t>中提供了支持高并发的处理类，同时为了保证集合操作的一致性，这些高并发的集合类依然实现了集合标准接口，例如：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、</a:t>
            </a:r>
            <a:r>
              <a:rPr lang="en-US" smtClean="0"/>
              <a:t>Map</a:t>
            </a:r>
            <a:r>
              <a:rPr lang="zh-CN" altLang="en-US" smtClean="0"/>
              <a:t>、</a:t>
            </a:r>
            <a:r>
              <a:rPr lang="en-US" smtClean="0"/>
              <a:t>Queue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、</a:t>
            </a:r>
            <a:r>
              <a:rPr lang="en-US" smtClean="0"/>
              <a:t>Map</a:t>
            </a:r>
            <a:r>
              <a:rPr lang="zh-CN" altLang="en-US" smtClean="0"/>
              <a:t>并发集合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928676"/>
            <a:ext cx="861109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</a:t>
            </a:r>
            <a:r>
              <a:rPr lang="zh-CN" altLang="en-US" smtClean="0"/>
              <a:t>并发集合</a:t>
            </a:r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6"/>
            <a:ext cx="846546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并发集合类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357585"/>
        </p:xfrm>
        <a:graphic>
          <a:graphicData uri="http://schemas.openxmlformats.org/drawingml/2006/table">
            <a:tbl>
              <a:tblPr/>
              <a:tblGrid>
                <a:gridCol w="512036"/>
                <a:gridCol w="1146242"/>
                <a:gridCol w="2164924"/>
                <a:gridCol w="4749358"/>
              </a:tblGrid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集合接口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集合类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List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CopyOnWriteArrayList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相当于线程安全的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ArrayList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，并支持有高并发访问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Set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CopyOnWriteArraySet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相当于线程安全的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HashSet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，基于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CopyOnWriteArrayList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实现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ConcurrentSkipListSet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相当于线程安全的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TreeSet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，基于跳表结构实现，并支持高并发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Map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ConcurrentHashMap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相当于线程安全的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HashMap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，支持高并发访问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ConcurrentSkipListMap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相当于线程安全的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TreeMap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，基于跳表结构实现，并支持高并发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Queue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ArrayBlockingQueue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基于数组实现的线程安全的有界的阻塞队列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LinkedBlockingQueue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单向链表实现的阻塞队列，支持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处理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ConcurrentLinkedQueue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单向链表实现的无界队列，支持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处理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Deque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LinkedBlockingDeque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双向链表实现的双向并发阻塞队列，支持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FILO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处理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ConcurrentLinkedQueue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双向链表实现的无界队列，支持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FILO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处理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传统集合进行多线程并发访问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java.util.ArrayList;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java.util.List;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List&lt;String&gt;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ArrayList&lt;String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List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循环定义线程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-&gt;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每个线程保存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集合操作线程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-"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81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800198"/>
            <a:ext cx="4184642" cy="16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CopyOnWriteArrayList</a:t>
            </a:r>
            <a:r>
              <a:rPr lang="zh-CN" altLang="en-US" smtClean="0"/>
              <a:t>实现多线程并发访问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java.util.concurrent.CopyOnWriteArrayList;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List&lt;String&gt;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CopyOnWriteArrayList&lt;String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List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循环定义线程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-&gt;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Thread.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每个线程保存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集合操作线程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-"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CopyOnWriteArraySet</a:t>
            </a:r>
            <a:r>
              <a:rPr lang="zh-CN" altLang="en-US" smtClean="0"/>
              <a:t>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java.util.Set;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java.util.concurrent.CopyOnWriteArraySet;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Set&lt;String&gt;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CopyOnWriteArraySet&lt;String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 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循环定义线程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-&gt;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Thread.</a:t>
                      </a:r>
                      <a:r>
                        <a:rPr lang="en-US" sz="105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05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每个线程保存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},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集合操作线程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-"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).start();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ConcurrentHashMap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ConcurrentHashMap</a:t>
            </a:r>
            <a:r>
              <a:rPr lang="zh-CN" altLang="en-US" smtClean="0"/>
              <a:t>是线程安全的哈希表</a:t>
            </a:r>
            <a:r>
              <a:rPr lang="zh-CN" altLang="en-US" smtClean="0"/>
              <a:t>实现</a:t>
            </a:r>
            <a:r>
              <a:rPr lang="zh-CN" altLang="en-US" smtClean="0"/>
              <a:t>类，</a:t>
            </a:r>
            <a:r>
              <a:rPr lang="zh-CN" altLang="en-US" smtClean="0"/>
              <a:t>在实现结构中它将哈希表分成许多的片段（</a:t>
            </a:r>
            <a:r>
              <a:rPr lang="en-US" smtClean="0"/>
              <a:t>Segment</a:t>
            </a:r>
            <a:r>
              <a:rPr lang="zh-CN" altLang="en-US" smtClean="0"/>
              <a:t>），每一个片段中除了保存有哈希数据之外也提供有一个可重用的“互斥锁”，以片段的形式实现多线程的操作</a:t>
            </a:r>
            <a:endParaRPr lang="zh-CN" altLang="en-US"/>
          </a:p>
        </p:txBody>
      </p:sp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12"/>
            <a:ext cx="793876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9590</TotalTime>
  <Words>462</Words>
  <Application>Microsoft Office PowerPoint</Application>
  <PresentationFormat>全屏显示(16:9)</PresentationFormat>
  <Paragraphs>165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第21章：JUC并发编程</vt:lpstr>
      <vt:lpstr>并发集合</vt:lpstr>
      <vt:lpstr>List、Set、Map并发集合</vt:lpstr>
      <vt:lpstr>Queue并发集合</vt:lpstr>
      <vt:lpstr>并发集合类</vt:lpstr>
      <vt:lpstr>范例：传统集合进行多线程并发访问</vt:lpstr>
      <vt:lpstr>范例：使用CopyOnWriteArrayList实现多线程并发访问</vt:lpstr>
      <vt:lpstr>范例：使用CopyOnWriteArraySet操作</vt:lpstr>
      <vt:lpstr>ConcurrentHashMap</vt:lpstr>
      <vt:lpstr>ConcurrentHashMap访问形式</vt:lpstr>
      <vt:lpstr>范例：多线程访问ConcurrentHashMap</vt:lpstr>
      <vt:lpstr>跳表</vt:lpstr>
      <vt:lpstr>范例：使用ConcurrentSkipListMap集合</vt:lpstr>
      <vt:lpstr>范例：使用ConcurrentSkipListSet集合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733</cp:revision>
  <dcterms:created xsi:type="dcterms:W3CDTF">2015-01-02T11:02:54Z</dcterms:created>
  <dcterms:modified xsi:type="dcterms:W3CDTF">2018-12-12T01:43:24Z</dcterms:modified>
</cp:coreProperties>
</file>