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24" autoAdjust="0"/>
    <p:restoredTop sz="89121" autoAdjust="0"/>
  </p:normalViewPr>
  <p:slideViewPr>
    <p:cSldViewPr>
      <p:cViewPr varScale="1">
        <p:scale>
          <a:sx n="105" d="100"/>
          <a:sy n="105" d="100"/>
        </p:scale>
        <p:origin x="-73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3132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java.util.concurrent.ArrayBlockingQueue;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java.util.concurrent.BlockingQueue;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java.util.concurrent.TimeUnit;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JUCDemo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BlockingQueue&lt;String&gt; queue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ArrayBlockingQueue&lt;String&gt;(5); 	// 5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个队列容量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10; x++) {									// 10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个生产者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 -&gt;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= 0; y &lt; 100; y++)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.sleep(2);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操作延迟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String msg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currentThread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().getName()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+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生产数据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queue.put(msg);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队列保存数据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｛生产数据｝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 + msg);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提示信息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}, 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-" + x).start();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2; x++) {										// 2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个消费者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 -&gt;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不断消费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.sleep(1);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.println(queue.take());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消费数据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}, 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消费者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-" + x).start();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java.util.concurrent.BlockingDeque;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java.util.concurrent.LinkedBlockingDeque;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java.util.concurrent.TimeUnit;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JUCDemo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BlockingDeque&lt;String&gt; queue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LinkedBlockingDeque&lt;String&gt;(5); 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双端队列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10;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(x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 -&gt;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= 0; y &lt; 100; y++)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.sleep(2);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操作延迟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String msg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currentThread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().getName()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+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生产数据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queue.putFirst(msg);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首部保存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｛生产数据｝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},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-" + x).start();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 -&gt;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= 0; y &lt; 100; y++)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.sleep(2);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操作延迟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String msg =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【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Thread.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currentThread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().getName()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	+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生产数据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y;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queue.putLast(msg);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尾部保存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｛生产数据｝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" + msg);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}, "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〖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</a:t>
            </a:r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〗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生产者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-" + x).start();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启动线程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x = 0; x &lt; 2; x++)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Thread(() -&gt;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= 0;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不断消费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.sleep(2);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(count % 2 == 0)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取出）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+ queue.takeFirst());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首部取出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取出）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		+ queue.takeLast());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尾部取出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count++;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}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(InterruptedException e) {}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}, "MLDN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消费者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-" + x).start();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cn.mldn.demo;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java.util.concurrent.BlockingQueue;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java.util.concurrent.DelayQueue;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java.util.concurrent.Delayed;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java.util.concurrent.TimeUnit;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JUCDemo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main(String[] args)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Exception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BlockingQueue&lt;Student&gt; queue =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DelayQueue&lt;Student&gt;();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定义延迟队列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queue.put(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小李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2, 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保存延迟队列信息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queue.put(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Student("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小王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5, 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(!queue.isEmpty())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是否还有人在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Student stu = queue.take();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获取弹出数据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System.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.println(stu);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.sleep(1);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延迟操作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Delayed { 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定义延迟计算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name;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expire;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离开时间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delay; 				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停留时间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/**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进行延迟项的设置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name 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聚会者的姓名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delay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停留的时间（延迟时间）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@param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 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你使用的时间单位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*/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Student(String name,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delay, TimeUnit unit)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= name;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如果要计算离开的时间肯定需要与当前的系统时间进行比较，系统时间返回的都是毫秒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.delay = 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.convert(delay, unit);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转换时间为毫秒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.expire =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+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.delay;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失效时间计算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String toString() {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.name + "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同学已经达到了预计的停留时间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“" + 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.convert(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.delay, 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+ "”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秒，已经离开了。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compareTo(Delayed obj) {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队列弹出计算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.delay -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.getDelay(TimeUnit.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@Override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getDelay(TimeUnit unit) { 								// </a:t>
            </a:r>
            <a:r>
              <a:rPr lang="zh-CN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延迟时间计算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unit.convert(</a:t>
            </a:r>
            <a:r>
              <a:rPr lang="en-US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.expire - System.</a:t>
            </a:r>
            <a:r>
              <a:rPr lang="en-US" sz="12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currentTimeMillis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 TimeUnit.</a:t>
            </a:r>
            <a:r>
              <a:rPr lang="en-US" sz="1200" b="1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MILLISECONDS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1D333-E956-431F-AB61-55C00916D5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21</a:t>
            </a:r>
            <a:r>
              <a:rPr lang="zh-CN" altLang="en-US" smtClean="0"/>
              <a:t>章：</a:t>
            </a:r>
            <a:r>
              <a:rPr lang="en-US" altLang="zh-CN" smtClean="0"/>
              <a:t>JUC</a:t>
            </a:r>
            <a:r>
              <a:rPr lang="zh-CN" altLang="en-US" smtClean="0"/>
              <a:t>并发编程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阻塞队列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队列应用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队列是一种采用</a:t>
            </a:r>
            <a:r>
              <a:rPr lang="en-US" smtClean="0"/>
              <a:t>FIFO</a:t>
            </a:r>
            <a:r>
              <a:rPr lang="zh-CN" altLang="en-US" smtClean="0"/>
              <a:t>模式处理的集合结构，可以利用队列进行批量数据的保存，例如：在传统的生产者与消费者模型中，如果此时生产者的效率较高，而消费者效率较低时就可以通过队列保存生产的内容</a:t>
            </a:r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12"/>
            <a:ext cx="795137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阻塞队列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JUC</a:t>
            </a:r>
            <a:r>
              <a:rPr lang="zh-CN" altLang="en-US" smtClean="0"/>
              <a:t>中提供有两个新的阻塞队列接口：</a:t>
            </a:r>
            <a:r>
              <a:rPr lang="en-US" smtClean="0"/>
              <a:t>BlockingQueue</a:t>
            </a:r>
            <a:r>
              <a:rPr lang="zh-CN" altLang="en-US" smtClean="0"/>
              <a:t>（单端队列）、</a:t>
            </a:r>
            <a:r>
              <a:rPr lang="en-US" smtClean="0"/>
              <a:t>BlockingDeque</a:t>
            </a:r>
            <a:r>
              <a:rPr lang="zh-CN" altLang="en-US" smtClean="0"/>
              <a:t>（双端队列）</a:t>
            </a:r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85932"/>
            <a:ext cx="759317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BlockingQueue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smtClean="0"/>
              <a:t>BlockingQueue</a:t>
            </a:r>
            <a:r>
              <a:rPr lang="zh-CN" altLang="en-US" sz="2000" smtClean="0"/>
              <a:t>属于单端阻塞队列，所有的数据将按照</a:t>
            </a:r>
            <a:r>
              <a:rPr lang="en-US" sz="2000" smtClean="0"/>
              <a:t>FIFO</a:t>
            </a:r>
            <a:r>
              <a:rPr lang="zh-CN" altLang="en-US" sz="2000" smtClean="0"/>
              <a:t>算法进行保存与获取，</a:t>
            </a:r>
            <a:r>
              <a:rPr lang="en-US" sz="2000" smtClean="0"/>
              <a:t>BlockingQueue</a:t>
            </a:r>
            <a:r>
              <a:rPr lang="zh-CN" altLang="en-US" sz="2000" smtClean="0"/>
              <a:t>提供有如下几个子类：</a:t>
            </a:r>
            <a:r>
              <a:rPr lang="en-US" sz="2000" smtClean="0"/>
              <a:t>ArrayBlockingQueue</a:t>
            </a:r>
            <a:r>
              <a:rPr lang="zh-CN" altLang="en-US" sz="2000" smtClean="0"/>
              <a:t>（数组结构）、</a:t>
            </a:r>
            <a:r>
              <a:rPr lang="en-US" sz="2000" smtClean="0"/>
              <a:t>LinkedBlockingQueue</a:t>
            </a:r>
            <a:r>
              <a:rPr lang="zh-CN" altLang="en-US" sz="2000" smtClean="0"/>
              <a:t>（链表单端阻塞队列）、</a:t>
            </a:r>
            <a:r>
              <a:rPr lang="en-US" sz="2000" smtClean="0"/>
              <a:t>PriorityBlockingQueue</a:t>
            </a:r>
            <a:r>
              <a:rPr lang="zh-CN" altLang="en-US" sz="2000" smtClean="0"/>
              <a:t>（优先级阻塞队列）、</a:t>
            </a:r>
            <a:r>
              <a:rPr lang="en-US" sz="2000" smtClean="0"/>
              <a:t>SynchronousQueue</a:t>
            </a:r>
            <a:r>
              <a:rPr lang="zh-CN" altLang="en-US" sz="2000" smtClean="0"/>
              <a:t>（同步队列）</a:t>
            </a:r>
            <a:endParaRPr lang="zh-CN" altLang="en-US" sz="200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2214560"/>
            <a:ext cx="5227641" cy="232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BlockingDeque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BlockingDeque</a:t>
            </a:r>
            <a:r>
              <a:rPr lang="zh-CN" altLang="en-US" smtClean="0"/>
              <a:t>为双端阻塞队列，可以实现</a:t>
            </a:r>
            <a:r>
              <a:rPr lang="en-US" smtClean="0"/>
              <a:t>FIFO</a:t>
            </a:r>
            <a:r>
              <a:rPr lang="zh-CN" altLang="en-US" smtClean="0"/>
              <a:t>与</a:t>
            </a:r>
            <a:r>
              <a:rPr lang="en-US" smtClean="0"/>
              <a:t>FILO</a:t>
            </a:r>
            <a:r>
              <a:rPr lang="zh-CN" altLang="en-US" smtClean="0"/>
              <a:t>操作，</a:t>
            </a:r>
            <a:r>
              <a:rPr lang="en-US" smtClean="0"/>
              <a:t>BlockingDeque</a:t>
            </a:r>
            <a:r>
              <a:rPr lang="zh-CN" altLang="en-US" smtClean="0"/>
              <a:t>只有</a:t>
            </a:r>
            <a:r>
              <a:rPr lang="en-US" smtClean="0"/>
              <a:t>LinkedBlockingDeque</a:t>
            </a:r>
            <a:r>
              <a:rPr lang="zh-CN" altLang="en-US" smtClean="0"/>
              <a:t>一个实现</a:t>
            </a:r>
            <a:r>
              <a:rPr lang="zh-CN" altLang="en-US" smtClean="0"/>
              <a:t>子</a:t>
            </a:r>
            <a:r>
              <a:rPr lang="zh-CN" altLang="en-US" smtClean="0"/>
              <a:t>类</a:t>
            </a:r>
            <a:endParaRPr lang="zh-CN" altLang="en-US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1785932"/>
            <a:ext cx="6286544" cy="273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延迟队列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57238"/>
            <a:ext cx="3463794" cy="3586720"/>
          </a:xfrm>
        </p:spPr>
        <p:txBody>
          <a:bodyPr/>
          <a:lstStyle/>
          <a:p>
            <a:r>
              <a:rPr lang="en-US" smtClean="0"/>
              <a:t>JUC</a:t>
            </a:r>
            <a:r>
              <a:rPr lang="zh-CN" altLang="en-US" smtClean="0"/>
              <a:t>中提供有自动弹出数据的延迟队列</a:t>
            </a:r>
            <a:r>
              <a:rPr lang="en-US" smtClean="0"/>
              <a:t>DelayQueue</a:t>
            </a:r>
            <a:r>
              <a:rPr lang="zh-CN" altLang="en-US" smtClean="0"/>
              <a:t>，该类属于</a:t>
            </a:r>
            <a:r>
              <a:rPr lang="en-US" smtClean="0"/>
              <a:t>BlockingQueue</a:t>
            </a:r>
            <a:r>
              <a:rPr lang="zh-CN" altLang="en-US" smtClean="0"/>
              <a:t>接口子类，而对于延迟操作的计算则需要通过</a:t>
            </a:r>
            <a:r>
              <a:rPr lang="en-US" smtClean="0"/>
              <a:t>Delayed</a:t>
            </a:r>
            <a:r>
              <a:rPr lang="zh-CN" altLang="en-US" smtClean="0"/>
              <a:t>接口进行计算</a:t>
            </a:r>
            <a:endParaRPr lang="zh-CN" altLang="en-US"/>
          </a:p>
        </p:txBody>
      </p:sp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928676"/>
            <a:ext cx="534545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257</Words>
  <Application>Microsoft Office PowerPoint</Application>
  <PresentationFormat>全屏显示(16:9)</PresentationFormat>
  <Paragraphs>147</Paragraphs>
  <Slides>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第21章：JUC并发编程</vt:lpstr>
      <vt:lpstr>队列应用</vt:lpstr>
      <vt:lpstr>阻塞队列</vt:lpstr>
      <vt:lpstr>BlockingQueue</vt:lpstr>
      <vt:lpstr>BlockingDeque</vt:lpstr>
      <vt:lpstr>延迟队列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731</cp:revision>
  <dcterms:created xsi:type="dcterms:W3CDTF">2015-01-02T11:02:54Z</dcterms:created>
  <dcterms:modified xsi:type="dcterms:W3CDTF">2018-12-12T01:45:57Z</dcterms:modified>
</cp:coreProperties>
</file>