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0611" autoAdjust="0"/>
  </p:normalViewPr>
  <p:slideViewPr>
    <p:cSldViewPr>
      <p:cViewPr varScale="1">
        <p:scale>
          <a:sx n="107" d="100"/>
          <a:sy n="107" d="100"/>
        </p:scale>
        <p:origin x="-67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742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java.util.concurrent.ForkJoinPool;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java.util.concurrent.Future;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java.util.concurrent.RecursiveTask;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JUCDemo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SumTask task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SumTask(0, 100);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创建分支任务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ForkJoinPool pool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ForkJoinPool();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分支任务池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Future&lt;Integer&gt; future = pool.submit(task);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提交分支任务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.println(future.get());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@SuppressWarnings("serial")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RecursiveTask&lt;Integer&gt; {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有返回结果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累加开始值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累加结束值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 = start;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 = end;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Integer compute() {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最终计算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 -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 &lt; 100)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.start; x &lt;=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.end; x++)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sum += x;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middle = (start + end) / 2;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计算中间值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SumTask leftTask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.start, middle); 	// 1 ~ 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SumTask rightTask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SumTask(middle + 1,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.end); 	// 51 ~ 100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leftTask.fork();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开启下一个分支操作，开启左分支的计算，调用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rightTask.fork();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开启下一个分支操作，开启右分支的计算，调用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sum = leftTask.join() + rightTask.join();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分支合并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java.util.concurrent.ForkJoinPool;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java.util.concurrent.RecursiveAction;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java.util.concurrent.TimeUnit;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java.util.concurrent.locks.Lock;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java.util.concurrent.locks.ReentrantLock;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JUCDemo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CountSave save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CountSave();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SumTask task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SumTask(save, 0, 100);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分支任务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ForkJoinPool pool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ForkJoinPool();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定义任务池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pool.submit(task);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(!task.isDone())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任务未执行完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.sleep(100);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等待任务执行完毕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(task.isCompletedNormally())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任务执行完毕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计算结果：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save.getSum());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CountSave {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Lock lock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ReentrantLock();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互斥锁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.lock.lock();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线程锁定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.sum += num;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.lock.unlock();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线程解锁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getSum()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@SuppressWarnings("serial")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RecursiveAction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累加开始值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累加结束值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CountSave save;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SumTask(CountSave save,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 = start;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 = end;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.save = save;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数据结果保存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单次任务计算结果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 -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 &lt; 100)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.start; x &lt;=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.end; x++)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sum += x;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.save.add(sum);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保存处理结果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middle = (start + end) / 2;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计算中间值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SumTask leftTask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.save,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.start, middle); 		// 1~50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SumTask rightTask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SumTask(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.save, middle + 1,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.end); 	// 51~100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累加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invokeAll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(leftTask, rightTask);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启动分支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ForkJoinPool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ForkJoinPool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JDK 1.7</a:t>
            </a:r>
            <a:r>
              <a:rPr lang="zh-CN" altLang="en-US" smtClean="0"/>
              <a:t>之后为了充分利用多核</a:t>
            </a:r>
            <a:r>
              <a:rPr lang="en-US" smtClean="0"/>
              <a:t>CPU</a:t>
            </a:r>
            <a:r>
              <a:rPr lang="zh-CN" altLang="en-US" smtClean="0"/>
              <a:t>的性能优势，可以将一个复杂的业务计算进行拆分，交由多个</a:t>
            </a:r>
            <a:r>
              <a:rPr lang="en-US" smtClean="0"/>
              <a:t>CPU</a:t>
            </a:r>
            <a:r>
              <a:rPr lang="zh-CN" altLang="en-US" smtClean="0"/>
              <a:t>并行计算，这样就可以提高程序的执行性能（如图</a:t>
            </a:r>
            <a:r>
              <a:rPr lang="en-US" smtClean="0"/>
              <a:t>21-28</a:t>
            </a:r>
            <a:r>
              <a:rPr lang="zh-CN" altLang="en-US" smtClean="0"/>
              <a:t>所示）。</a:t>
            </a:r>
            <a:r>
              <a:rPr lang="en-US" smtClean="0"/>
              <a:t>ForkJoinPool</a:t>
            </a:r>
            <a:r>
              <a:rPr lang="zh-CN" altLang="en-US" smtClean="0"/>
              <a:t>类看作一个特殊的</a:t>
            </a:r>
            <a:r>
              <a:rPr lang="en-US" smtClean="0"/>
              <a:t>Executor</a:t>
            </a:r>
            <a:r>
              <a:rPr lang="zh-CN" altLang="en-US" smtClean="0"/>
              <a:t>执行器，这个框架包括以下两个</a:t>
            </a:r>
            <a:r>
              <a:rPr lang="zh-CN" altLang="en-US" smtClean="0"/>
              <a:t>操作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分解（</a:t>
            </a:r>
            <a:r>
              <a:rPr lang="en-US" b="1" smtClean="0"/>
              <a:t>Fork</a:t>
            </a:r>
            <a:r>
              <a:rPr lang="zh-CN" altLang="en-US" b="1" smtClean="0"/>
              <a:t>）操作：</a:t>
            </a:r>
            <a:r>
              <a:rPr lang="zh-CN" altLang="en-US" smtClean="0"/>
              <a:t>将一个大型业务拆分为若干个小任务在框架中</a:t>
            </a:r>
            <a:r>
              <a:rPr lang="zh-CN" altLang="en-US" smtClean="0"/>
              <a:t>执行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合并（</a:t>
            </a:r>
            <a:r>
              <a:rPr lang="en-US" b="1" smtClean="0"/>
              <a:t>Join</a:t>
            </a:r>
            <a:r>
              <a:rPr lang="zh-CN" altLang="en-US" b="1" smtClean="0"/>
              <a:t>）操作：</a:t>
            </a:r>
            <a:r>
              <a:rPr lang="zh-CN" altLang="en-US" smtClean="0"/>
              <a:t>主任务将等待多个子任务执行完毕后进行结果合并；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ForkJoinPool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4"/>
            <a:ext cx="366221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6832" y="1071552"/>
            <a:ext cx="493288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ForkJoinTask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2272200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369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ForkJoinTask&lt;V&gt; fork()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建立分支任务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 join()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获取分支结果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boolean isCompletedNormally()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任务是否执行完毕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void invokeAll​(ForkJoinTask&lt;?&gt;... tasks)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启动分支任务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Throwable getException()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获取执行异常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200</Words>
  <Application>Microsoft Office PowerPoint</Application>
  <PresentationFormat>全屏显示(16:9)</PresentationFormat>
  <Paragraphs>135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第21章：JUC并发编程</vt:lpstr>
      <vt:lpstr>ForkJoinPool</vt:lpstr>
      <vt:lpstr>ForkJoinPool</vt:lpstr>
      <vt:lpstr>ForkJoinTask类常用方法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2018-12-12T01:50:56Z</dcterms:modified>
</cp:coreProperties>
</file>