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1" r:id="rId3"/>
    <p:sldId id="262" r:id="rId4"/>
    <p:sldId id="263"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22</a:t>
            </a:r>
            <a:r>
              <a:rPr lang="zh-CN" altLang="en-US" smtClean="0"/>
              <a:t>章：</a:t>
            </a:r>
            <a:r>
              <a:rPr lang="en-US" altLang="zh-CN" smtClean="0"/>
              <a:t>NIO</a:t>
            </a:r>
            <a:r>
              <a:rPr lang="zh-CN" altLang="en-US" smtClean="0"/>
              <a:t>编程</a:t>
            </a:r>
            <a:endParaRPr lang="zh-CN" altLang="en-US"/>
          </a:p>
        </p:txBody>
      </p:sp>
      <p:sp>
        <p:nvSpPr>
          <p:cNvPr id="5" name="副标题 4"/>
          <p:cNvSpPr>
            <a:spLocks noGrp="1"/>
          </p:cNvSpPr>
          <p:nvPr>
            <p:ph type="subTitle" idx="1"/>
          </p:nvPr>
        </p:nvSpPr>
        <p:spPr/>
        <p:txBody>
          <a:bodyPr/>
          <a:lstStyle/>
          <a:p>
            <a:r>
              <a:rPr lang="en-US" altLang="zh-CN" smtClean="0"/>
              <a:t>NIO</a:t>
            </a:r>
            <a:r>
              <a:rPr lang="zh-CN" altLang="en-US" smtClean="0"/>
              <a:t>简介</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NIO</a:t>
            </a:r>
            <a:endParaRPr lang="zh-CN" altLang="en-US"/>
          </a:p>
        </p:txBody>
      </p:sp>
      <p:sp>
        <p:nvSpPr>
          <p:cNvPr id="3" name="内容占位符 2"/>
          <p:cNvSpPr>
            <a:spLocks noGrp="1"/>
          </p:cNvSpPr>
          <p:nvPr>
            <p:ph idx="1"/>
          </p:nvPr>
        </p:nvSpPr>
        <p:spPr/>
        <p:txBody>
          <a:bodyPr/>
          <a:lstStyle/>
          <a:p>
            <a:r>
              <a:rPr lang="en-US" smtClean="0"/>
              <a:t>NIO</a:t>
            </a:r>
            <a:r>
              <a:rPr lang="zh-CN" altLang="en-US" smtClean="0"/>
              <a:t>提供了一个全新的底层</a:t>
            </a:r>
            <a:r>
              <a:rPr lang="en-US" smtClean="0"/>
              <a:t>I/O</a:t>
            </a:r>
            <a:r>
              <a:rPr lang="zh-CN" altLang="en-US" smtClean="0"/>
              <a:t>模型。与最初的</a:t>
            </a:r>
            <a:r>
              <a:rPr lang="en-US" smtClean="0"/>
              <a:t>java.io</a:t>
            </a:r>
            <a:r>
              <a:rPr lang="zh-CN" altLang="en-US" smtClean="0"/>
              <a:t>包中面向流（</a:t>
            </a:r>
            <a:r>
              <a:rPr lang="en-US" smtClean="0"/>
              <a:t>Stream Oriented</a:t>
            </a:r>
            <a:r>
              <a:rPr lang="zh-CN" altLang="en-US" smtClean="0"/>
              <a:t>）的概念不同，</a:t>
            </a:r>
            <a:r>
              <a:rPr lang="en-US" smtClean="0"/>
              <a:t>NIO</a:t>
            </a:r>
            <a:r>
              <a:rPr lang="zh-CN" altLang="en-US" smtClean="0"/>
              <a:t>中采用了面向缓冲区（</a:t>
            </a:r>
            <a:r>
              <a:rPr lang="en-US" smtClean="0"/>
              <a:t>Buffer Oriented</a:t>
            </a:r>
            <a:r>
              <a:rPr lang="zh-CN" altLang="en-US" smtClean="0"/>
              <a:t>）的概念，这样所有的数据被读取到缓冲区之后，可以直接利用指针实现缓冲区的数据读取控制，同时在进行更多数据缓存时也可以在保证不覆盖原始数据的前提下进行。</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传统</a:t>
            </a:r>
            <a:r>
              <a:rPr lang="en-US" smtClean="0"/>
              <a:t>IO</a:t>
            </a:r>
            <a:r>
              <a:rPr lang="zh-CN" altLang="en-US" smtClean="0"/>
              <a:t>通讯模型</a:t>
            </a:r>
            <a:endParaRPr lang="zh-CN" altLang="en-US"/>
          </a:p>
        </p:txBody>
      </p:sp>
      <p:sp>
        <p:nvSpPr>
          <p:cNvPr id="3" name="内容占位符 2"/>
          <p:cNvSpPr>
            <a:spLocks noGrp="1"/>
          </p:cNvSpPr>
          <p:nvPr>
            <p:ph idx="1"/>
          </p:nvPr>
        </p:nvSpPr>
        <p:spPr/>
        <p:txBody>
          <a:bodyPr/>
          <a:lstStyle/>
          <a:p>
            <a:r>
              <a:rPr lang="zh-CN" altLang="en-US" smtClean="0"/>
              <a:t>传统的</a:t>
            </a:r>
            <a:r>
              <a:rPr lang="en-US" smtClean="0"/>
              <a:t>JavaIO</a:t>
            </a:r>
            <a:r>
              <a:rPr lang="zh-CN" altLang="en-US" smtClean="0"/>
              <a:t>采用的是阻塞模式，这样当进行读（</a:t>
            </a:r>
            <a:r>
              <a:rPr lang="en-US" smtClean="0"/>
              <a:t>read()</a:t>
            </a:r>
            <a:r>
              <a:rPr lang="zh-CN" altLang="en-US" smtClean="0"/>
              <a:t>）</a:t>
            </a:r>
            <a:r>
              <a:rPr lang="en-US" smtClean="0"/>
              <a:t> / </a:t>
            </a:r>
            <a:r>
              <a:rPr lang="zh-CN" altLang="en-US" smtClean="0"/>
              <a:t>写（</a:t>
            </a:r>
            <a:r>
              <a:rPr lang="en-US" smtClean="0"/>
              <a:t>write()</a:t>
            </a:r>
            <a:r>
              <a:rPr lang="zh-CN" altLang="en-US" smtClean="0"/>
              <a:t>）时该线程将一直处于阻塞状态，一直到读取或写入完成前都无法进行任何的其它操作，这样在进行网络通讯过程之中就会因为线程阻塞而影响到程序性能</a:t>
            </a:r>
            <a:endParaRPr lang="zh-CN" altLang="en-US"/>
          </a:p>
        </p:txBody>
      </p:sp>
      <p:pic>
        <p:nvPicPr>
          <p:cNvPr id="1026" name="图片 1"/>
          <p:cNvPicPr>
            <a:picLocks noChangeAspect="1" noChangeArrowheads="1"/>
          </p:cNvPicPr>
          <p:nvPr/>
        </p:nvPicPr>
        <p:blipFill>
          <a:blip r:embed="rId2"/>
          <a:srcRect/>
          <a:stretch>
            <a:fillRect/>
          </a:stretch>
        </p:blipFill>
        <p:spPr bwMode="auto">
          <a:xfrm>
            <a:off x="357159" y="2460274"/>
            <a:ext cx="8429684" cy="18259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NIO</a:t>
            </a:r>
            <a:endParaRPr lang="zh-CN" altLang="en-US"/>
          </a:p>
        </p:txBody>
      </p:sp>
      <p:sp>
        <p:nvSpPr>
          <p:cNvPr id="3" name="内容占位符 2"/>
          <p:cNvSpPr>
            <a:spLocks noGrp="1"/>
          </p:cNvSpPr>
          <p:nvPr>
            <p:ph idx="1"/>
          </p:nvPr>
        </p:nvSpPr>
        <p:spPr/>
        <p:txBody>
          <a:bodyPr/>
          <a:lstStyle/>
          <a:p>
            <a:r>
              <a:rPr lang="en-US" smtClean="0"/>
              <a:t>NIO</a:t>
            </a:r>
            <a:r>
              <a:rPr lang="zh-CN" altLang="en-US" smtClean="0"/>
              <a:t>中采用了非阻塞设计模型，这样在没有数据进行读写的情况下不会产生阻塞，同时该线程可以继续完成其它操作，并且一个线程可以通过选择器（</a:t>
            </a:r>
            <a:r>
              <a:rPr lang="en-US" smtClean="0"/>
              <a:t>Selector</a:t>
            </a:r>
            <a:r>
              <a:rPr lang="zh-CN" altLang="en-US" smtClean="0"/>
              <a:t>）同时管理多个输入输出通道</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9584</TotalTime>
  <Words>204</Words>
  <Application>Microsoft Office PowerPoint</Application>
  <PresentationFormat>全屏显示(16:9)</PresentationFormat>
  <Paragraphs>8</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第22章：NIO编程</vt:lpstr>
      <vt:lpstr>NIO</vt:lpstr>
      <vt:lpstr>传统IO通讯模型</vt:lpstr>
      <vt:lpstr>NIO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728</cp:revision>
  <dcterms:created xsi:type="dcterms:W3CDTF">2015-01-02T11:02:54Z</dcterms:created>
  <dcterms:modified xsi:type="dcterms:W3CDTF">2018-12-12T01:54:15Z</dcterms:modified>
</cp:coreProperties>
</file>